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9" r:id="rId3"/>
    <p:sldId id="261" r:id="rId4"/>
    <p:sldId id="268" r:id="rId5"/>
    <p:sldId id="264" r:id="rId6"/>
    <p:sldId id="266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9738"/>
    <a:srgbClr val="A3984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 autoAdjust="0"/>
    <p:restoredTop sz="94660" autoAdjust="0"/>
  </p:normalViewPr>
  <p:slideViewPr>
    <p:cSldViewPr>
      <p:cViewPr varScale="1">
        <p:scale>
          <a:sx n="74" d="100"/>
          <a:sy n="74" d="100"/>
        </p:scale>
        <p:origin x="-3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43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70C422-1668-4BD0-BE2E-06DCFACEF647}" type="datetimeFigureOut">
              <a:rPr lang="ru-RU" smtClean="0"/>
              <a:pPr/>
              <a:t>20.02.2010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E09A46-A83F-42EF-8035-A0FCD9D09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71480"/>
            <a:ext cx="7729566" cy="5429288"/>
          </a:xfrm>
        </p:spPr>
        <p:txBody>
          <a:bodyPr anchor="t" anchorCtr="0">
            <a:normAutofit fontScale="90000"/>
            <a:scene3d>
              <a:camera prst="isometricOffAxis1Right"/>
              <a:lightRig rig="soft" dir="t">
                <a:rot lat="0" lon="0" rev="16800000"/>
              </a:lightRig>
            </a:scene3d>
            <a:sp3d extrusionH="57150" prstMaterial="softEdge">
              <a:bevelT w="69850" h="38100" prst="cross"/>
              <a:bevelB w="38100" h="38100" prst="relaxedInset"/>
            </a:sp3d>
          </a:bodyPr>
          <a:lstStyle/>
          <a:p>
            <a:r>
              <a:rPr lang="ru-RU" sz="66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66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66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  <a:t>Распространение </a:t>
            </a:r>
            <a:r>
              <a:rPr lang="ru-RU" sz="660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  <a:t>десятичных </a:t>
            </a:r>
            <a:r>
              <a:rPr lang="ru-RU" sz="660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  <a:t>дробей</a:t>
            </a:r>
            <a:r>
              <a:rPr lang="ru-RU" sz="66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66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66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66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66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4800" dirty="0" smtClean="0">
                <a:ln w="9525" cmpd="dbl">
                  <a:solidFill>
                    <a:schemeClr val="accent2">
                      <a:lumMod val="75000"/>
                    </a:schemeClr>
                  </a:solidFill>
                </a:ln>
                <a:blipFill dpi="0" rotWithShape="1">
                  <a:blip r:embed="rId2"/>
                  <a:srcRect/>
                  <a:tile tx="-50800" ty="0" sx="100000" sy="100000" flip="none" algn="br"/>
                </a:blipFill>
                <a:effectLst>
                  <a:outerShdw blurRad="215900" dist="38100" dir="5400000" sx="123000" sy="123000" algn="t" rotWithShape="0">
                    <a:prstClr val="black">
                      <a:alpha val="40000"/>
                    </a:prstClr>
                  </a:outerShdw>
                </a:effectLst>
              </a:rPr>
              <a:t>0,54; 56,43627; 5,76…</a:t>
            </a:r>
            <a:endParaRPr lang="ru-RU" sz="4800" dirty="0">
              <a:ln w="9525" cmpd="dbl">
                <a:solidFill>
                  <a:schemeClr val="accent2">
                    <a:lumMod val="75000"/>
                  </a:schemeClr>
                </a:solidFill>
              </a:ln>
              <a:blipFill dpi="0" rotWithShape="1">
                <a:blip r:embed="rId2"/>
                <a:srcRect/>
                <a:tile tx="-50800" ty="0" sx="100000" sy="100000" flip="none" algn="br"/>
              </a:blipFill>
              <a:effectLst>
                <a:outerShdw blurRad="215900" dist="38100" dir="5400000" sx="123000" sy="123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16" y="142852"/>
            <a:ext cx="4857784" cy="6715148"/>
          </a:xfrm>
        </p:spPr>
        <p:txBody>
          <a:bodyPr/>
          <a:lstStyle/>
          <a:p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Широкое распространение десятичных дробей в Европе началось только после выхода в свет книги «Десятая» фламандского  математика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Симона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Стевина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(1548-1620). Его и считают изобретателем десятичных дробей.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Стевин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, уроженец Брюгге, вначале был купцом, затем во время Нидерландской революции инженером в войсках возглавлявшего республику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Морица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Оранского. "Астрологам , земледельцам, мерильщикам объемов, проверщикам емкостей бочек, стереометрам вообще, монетным мастерам и всему купечеству -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Симона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accent1">
                    <a:lumMod val="75000"/>
                  </a:schemeClr>
                </a:solidFill>
              </a:rPr>
              <a:t>Стевина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 привет", - так обращается к своим читателям изобретатель десятичных дробей в своей книге "Десятая"(1585). Эта маленькая работа (всего 7 страниц) содержала объяснение записи и правил действий с десятичными дробями.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857364"/>
            <a:ext cx="2357454" cy="293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928663" y="4395554"/>
            <a:ext cx="142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2" y="1071546"/>
            <a:ext cx="4186238" cy="428628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Книга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«Десятая»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Симона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Стевина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43050"/>
            <a:ext cx="2000264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  книге он старается убедить людей пользоваться десятичными дробями, говоря, что при их использовании "</a:t>
            </a:r>
            <a:r>
              <a:rPr lang="ru-RU" sz="2400" smtClean="0">
                <a:solidFill>
                  <a:schemeClr val="accent1">
                    <a:lumMod val="75000"/>
                  </a:schemeClr>
                </a:solidFill>
              </a:rPr>
              <a:t>изживаются трудности,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ошибки, потери и прочие случайности, обычные спутники расчетов".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</a:rPr>
              <a:t>Стевин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обозначает целые знаком 0, десятые – знаком 1, сотые – знаком 2 и т.д., причем цифры 0,1,2,. . . стоят над значащими цифрами или после них в кружках. 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Например</a:t>
            </a:r>
            <a:r>
              <a:rPr lang="ru-RU" sz="2400" dirty="0" smtClean="0"/>
              <a:t>, </a:t>
            </a:r>
            <a:endParaRPr lang="ru-RU" sz="2400" dirty="0"/>
          </a:p>
        </p:txBody>
      </p:sp>
      <p:pic>
        <p:nvPicPr>
          <p:cNvPr id="3" name="Рисунок 2" descr="http://sbiryukova.narod.ru/Seminar/Seminar_04_05/Sem_6_04_05/Desiat_dr_Baranov_6_05_files/image0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876"/>
            <a:ext cx="414337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sbiryukova.narod.ru/Seminar/Seminar_04_05/Sem_6_04_05/Desiat_dr_Baranov_6_05_files/image01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571876"/>
            <a:ext cx="428628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512064"/>
            <a:ext cx="4829180" cy="634593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В России первые систематические сведения о десятичных дробях встречаются в “Арифметике” Магницкого (1703г.)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С начала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XVII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века начинается интенсивное проникновение десятичных дробей в науку и практику. Развитие техники, промышленности и торговли требовали все более громоздких вычислений, которые с помощью десятичных дробей легче было выполнять.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 Широкое применение десятичные дроби получили в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XIX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веке после введения тесно связанной с ними метрической системы мер и весов. Например,  в сельском хозяйстве и промышленности десятичные дроби и их частный вид – проценты – применяются намного чаще, чем обыкновенные дроби.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imag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643050"/>
            <a:ext cx="2383283" cy="3381476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22030" y="2786058"/>
            <a:ext cx="8229600" cy="1714512"/>
          </a:xfrm>
        </p:spPr>
        <p:txBody>
          <a:bodyPr>
            <a:noAutofit/>
            <a:scene3d>
              <a:camera prst="isometricOffAxis1Right"/>
              <a:lightRig rig="soft" dir="t">
                <a:rot lat="0" lon="0" rev="17220000"/>
              </a:lightRig>
            </a:scene3d>
            <a:sp3d extrusionH="57150" contourW="12700" prstMaterial="softEdge">
              <a:bevelT w="57150" h="38100" prst="hardEdge"/>
              <a:extrusionClr>
                <a:schemeClr val="accent2">
                  <a:lumMod val="50000"/>
                </a:schemeClr>
              </a:extrusionClr>
              <a:contourClr>
                <a:schemeClr val="accent2">
                  <a:lumMod val="50000"/>
                </a:schemeClr>
              </a:contourClr>
            </a:sp3d>
          </a:bodyPr>
          <a:lstStyle/>
          <a:p>
            <a:r>
              <a:rPr lang="ru-RU" sz="6600" b="0" dirty="0" smtClean="0">
                <a:ln w="6350">
                  <a:solidFill>
                    <a:schemeClr val="accent2">
                      <a:lumMod val="75000"/>
                    </a:schemeClr>
                  </a:solidFill>
                </a:ln>
                <a:blipFill>
                  <a:blip r:embed="rId2"/>
                  <a:tile tx="-50800" ty="0" sx="100000" sy="100000" flip="none" algn="br"/>
                </a:blipFill>
                <a:effectLst>
                  <a:outerShdw blurRad="190500" dist="200000" dir="2700000" sx="112000" sy="112000" algn="tl" rotWithShape="0">
                    <a:srgbClr val="000000">
                      <a:alpha val="30000"/>
                    </a:srgbClr>
                  </a:outerShdw>
                </a:effectLst>
              </a:rPr>
              <a:t>О запятой и точке</a:t>
            </a:r>
            <a:endParaRPr lang="ru-RU" sz="6600" b="0" dirty="0">
              <a:ln w="6350">
                <a:solidFill>
                  <a:schemeClr val="accent2">
                    <a:lumMod val="75000"/>
                  </a:schemeClr>
                </a:solidFill>
              </a:ln>
              <a:blipFill>
                <a:blip r:embed="rId2"/>
                <a:tile tx="-50800" ty="0" sx="100000" sy="100000" flip="none" algn="br"/>
              </a:blipFill>
              <a:effectLst>
                <a:outerShdw blurRad="190500" dist="200000" dir="2700000" sx="112000" sy="112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643578"/>
            <a:ext cx="2286016" cy="1214422"/>
          </a:xfrm>
        </p:spPr>
        <p:txBody>
          <a:bodyPr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Дж. Мадзини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1555-1517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pm_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2571744"/>
            <a:ext cx="2987972" cy="3325324"/>
          </a:xfrm>
        </p:spPr>
      </p:pic>
      <p:pic>
        <p:nvPicPr>
          <p:cNvPr id="5" name="Рисунок 4" descr="9682524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2571745"/>
            <a:ext cx="2928958" cy="335758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571868" y="5929331"/>
            <a:ext cx="2571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Иоганн Кеплер                        1571 - 1630  </a:t>
            </a:r>
            <a:endParaRPr lang="ru-RU" sz="2400" dirty="0"/>
          </a:p>
        </p:txBody>
      </p:sp>
      <p:pic>
        <p:nvPicPr>
          <p:cNvPr id="8" name="Рисунок 7" descr="Napi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5074" y="2571744"/>
            <a:ext cx="2786082" cy="3405025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500043"/>
            <a:ext cx="864399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Впервые десятичная запятая встречается в 1592 г. В сочинениях итальянского астронома Дж.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Маджини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, десятичная же точка в 1593 г. В трудах немецкого математика Хр.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Клавиуса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Запятая, как и точка в качестве разделительного знака была предложена в 1616-1617 гг. английским математиком Джоном Непером. Десятичную запятую применял немецкий астроном  И.Кеплер.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6572264" y="6000767"/>
            <a:ext cx="2071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Джон Непер 1550—1617</a:t>
            </a:r>
            <a:endParaRPr lang="ru-RU" sz="24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166</TotalTime>
  <Words>112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 Распространение десятичных дробей   0,54; 56,43627; 5,76…</vt:lpstr>
      <vt:lpstr>Широкое распространение десятичных дробей в Европе началось только после выхода в свет книги «Десятая» фламандского  математика Симона Стевина (1548-1620). Его и считают изобретателем десятичных дробей. Стевин, уроженец Брюгге, вначале был купцом, затем во время Нидерландской революции инженером в войсках возглавлявшего республику Морица Оранского. "Астрологам , земледельцам, мерильщикам объемов, проверщикам емкостей бочек, стереометрам вообще, монетным мастерам и всему купечеству - Симона Стевина привет", - так обращается к своим читателям изобретатель десятичных дробей в своей книге "Десятая"(1585). Эта маленькая работа (всего 7 страниц) содержала объяснение записи и правил действий с десятичными дробями.</vt:lpstr>
      <vt:lpstr>Книга «Десятая» Симона Стевина </vt:lpstr>
      <vt:lpstr>В  книге он старается убедить людей пользоваться десятичными дробями, говоря, что при их использовании "изживаются трудности, ошибки, потери и прочие случайности, обычные спутники расчетов". Стевин обозначает целые знаком 0, десятые – знаком 1, сотые – знаком 2 и т.д., причем цифры 0,1,2,. . . стоят над значащими цифрами или после них в кружках.  Например, </vt:lpstr>
      <vt:lpstr>В России первые систематические сведения о десятичных дробях встречаются в “Арифметике” Магницкого (1703г.) С начала XVII века начинается интенсивное проникновение десятичных дробей в науку и практику. Развитие техники, промышленности и торговли требовали все более громоздких вычислений, которые с помощью десятичных дробей легче было выполнять.   Широкое применение десятичные дроби получили в XIX веке после введения тесно связанной с ними метрической системы мер и весов. Например,  в сельском хозяйстве и промышленности десятичные дроби и их частный вид – проценты – применяются намного чаще, чем обыкновенные дроби. </vt:lpstr>
      <vt:lpstr>О запятой и точке</vt:lpstr>
      <vt:lpstr>Дж. Мадзини 1555-1517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Распрастранение десятичных дробей.     0,54;56,43627;5,76…</dc:title>
  <dc:creator>Admin</dc:creator>
  <cp:lastModifiedBy>Administrator</cp:lastModifiedBy>
  <cp:revision>18</cp:revision>
  <dcterms:created xsi:type="dcterms:W3CDTF">2010-01-25T11:02:54Z</dcterms:created>
  <dcterms:modified xsi:type="dcterms:W3CDTF">2010-02-20T09:05:57Z</dcterms:modified>
</cp:coreProperties>
</file>