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146C77-FB39-45FF-93FD-FC70AA7683E3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1ABF7E-7151-4B3E-BC23-0993D360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3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Тема:</a:t>
            </a:r>
            <a:br>
              <a:rPr lang="ru-RU" sz="9600" b="1" dirty="0" smtClean="0">
                <a:solidFill>
                  <a:srgbClr val="00B050"/>
                </a:solidFill>
              </a:rPr>
            </a:br>
            <a:r>
              <a:rPr lang="ru-RU" sz="9600" b="1" dirty="0" smtClean="0">
                <a:solidFill>
                  <a:srgbClr val="00B050"/>
                </a:solidFill>
              </a:rPr>
              <a:t>«Паркеты»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1481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3375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panickins\Рабочий стол\Паркеты (узоры)\fb6229717c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47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panickins\Рабочий стол\Паркеты (узоры)\haga-parket-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59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panickins\Рабочий стол\Паркеты (узоры)\image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80"/>
            <a:ext cx="9144000" cy="6844420"/>
          </a:xfrm>
          <a:prstGeom prst="rect">
            <a:avLst/>
          </a:prstGeom>
          <a:noFill/>
        </p:spPr>
      </p:pic>
    </p:spTree>
  </p:cSld>
  <p:clrMapOvr>
    <a:masterClrMapping/>
  </p:clrMapOvr>
  <p:transition advTm="3047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panickins\Рабочий стол\Паркеты (узоры)\Moros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70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85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panickins\Рабочий стол\Паркеты (узоры)\normal_100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19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panickins\Рабочий стол\Паркеты (узоры)\normal_1476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0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57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panickins\Рабочий стол\Паркеты (узоры)\normal_168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37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panickins\Рабочий стол\Паркеты (узоры)\parket-uzor-zvez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03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panickins\Рабочий стол\Паркеты (узоры)\plitka_pod_parket_i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91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panickins\Рабочий стол\Паркеты (узоры)\roz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03"/>
            <a:ext cx="9144000" cy="6822297"/>
          </a:xfrm>
          <a:prstGeom prst="rect">
            <a:avLst/>
          </a:prstGeom>
          <a:noFill/>
        </p:spPr>
      </p:pic>
    </p:spTree>
  </p:cSld>
  <p:clrMapOvr>
    <a:masterClrMapping/>
  </p:clrMapOvr>
  <p:transition advTm="35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panickins\Рабочий стол\Паркеты (узоры)\2702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1"/>
            <a:ext cx="9144000" cy="6861501"/>
          </a:xfrm>
          <a:prstGeom prst="rect">
            <a:avLst/>
          </a:prstGeom>
          <a:noFill/>
        </p:spPr>
      </p:pic>
    </p:spTree>
  </p:cSld>
  <p:clrMapOvr>
    <a:masterClrMapping/>
  </p:clrMapOvr>
  <p:transition advTm="3359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panickins\Рабочий стол\Паркеты (узоры)\Версаль светлый Arte UF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ransition advTm="3375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3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C000"/>
                </a:solidFill>
              </a:rPr>
              <a:t>Автор:</a:t>
            </a:r>
            <a:br>
              <a:rPr lang="ru-RU" sz="9600" dirty="0" smtClean="0">
                <a:solidFill>
                  <a:srgbClr val="FFC000"/>
                </a:solidFill>
              </a:rPr>
            </a:br>
            <a:r>
              <a:rPr lang="ru-RU" sz="9600" dirty="0" smtClean="0">
                <a:solidFill>
                  <a:srgbClr val="FFC000"/>
                </a:solidFill>
              </a:rPr>
              <a:t>Паничкин Кирилл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1481" y="6072206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320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panickins\Рабочий стол\Паркеты (узоры)\14658_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94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panickins\Рабочий стол\Паркеты (узоры)\1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4"/>
            <a:ext cx="9144000" cy="6929454"/>
          </a:xfrm>
          <a:prstGeom prst="rect">
            <a:avLst/>
          </a:prstGeom>
          <a:noFill/>
        </p:spPr>
      </p:pic>
    </p:spTree>
  </p:cSld>
  <p:clrMapOvr>
    <a:masterClrMapping/>
  </p:clrMapOvr>
  <p:transition advTm="3312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panickins\Рабочий стол\Паркеты (узоры)\798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743"/>
            <a:ext cx="9144000" cy="7024743"/>
          </a:xfrm>
          <a:prstGeom prst="rect">
            <a:avLst/>
          </a:prstGeom>
          <a:noFill/>
        </p:spPr>
      </p:pic>
    </p:spTree>
  </p:cSld>
  <p:clrMapOvr>
    <a:masterClrMapping/>
  </p:clrMapOvr>
  <p:transition advTm="3922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panickins\Рабочий стол\Паркеты (узоры)\3598027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2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panickins\Рабочий стол\Паркеты (узоры)\200801095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69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panickins\Рабочий стол\Паркеты (узоры)\big_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panickins\Рабочий стол\Паркеты (узоры)\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94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4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Тема: «Паркеты»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Автор: Паничкин Кирилл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«Паркеты»</dc:title>
  <dc:creator>panickins</dc:creator>
  <cp:lastModifiedBy>Administrator</cp:lastModifiedBy>
  <cp:revision>7</cp:revision>
  <dcterms:created xsi:type="dcterms:W3CDTF">2010-02-07T18:20:32Z</dcterms:created>
  <dcterms:modified xsi:type="dcterms:W3CDTF">2010-02-20T09:09:25Z</dcterms:modified>
</cp:coreProperties>
</file>