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E805C-867F-4839-912C-5FF84F7AF99A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E2055-499E-4DBA-B605-B804957F7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E2055-499E-4DBA-B605-B804957F7EB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mb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8358246" cy="307183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Нумерация и дроби на Руси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786446" y="4429132"/>
            <a:ext cx="2828916" cy="18573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Презентация</a:t>
            </a:r>
          </a:p>
          <a:p>
            <a:r>
              <a:rPr lang="ru-RU" sz="2400" dirty="0" smtClean="0">
                <a:latin typeface="Monotype Corsiva" pitchFamily="66" charset="0"/>
              </a:rPr>
              <a:t>Ученицы 6г класса</a:t>
            </a:r>
          </a:p>
          <a:p>
            <a:r>
              <a:rPr lang="ru-RU" sz="2400" dirty="0" smtClean="0">
                <a:latin typeface="Monotype Corsiva" pitchFamily="66" charset="0"/>
              </a:rPr>
              <a:t>Поздеевой Марины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599_8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785794"/>
            <a:ext cx="5257800" cy="3429000"/>
          </a:xfrm>
          <a:prstGeom prst="rect">
            <a:avLst/>
          </a:prstGeom>
        </p:spPr>
      </p:pic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786314" y="0"/>
            <a:ext cx="4357686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    </a:t>
            </a:r>
            <a:r>
              <a:rPr lang="ru-RU" sz="2400" dirty="0" smtClean="0">
                <a:latin typeface="Monotype Corsiva" pitchFamily="66" charset="0"/>
              </a:rPr>
              <a:t>Наши  предки - славяне пользовались десятичной алфавитной славянской нумерацией. 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Над буквами и числами ставился особый знак, названный – титло ~. 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Для обозначения тысячи применялся знак  , который приставлялся слева от букв. 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Интересно отметить, что хотя в славянской нумерации запись числа шла слева  направо, от высших единиц к низшим, но для чисел от 11 до 19 делалось исключение: сначала писали единицы, а затем  знак для 10.</a:t>
            </a:r>
          </a:p>
          <a:p>
            <a:endParaRPr lang="ru-RU" sz="12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3571876"/>
            <a:ext cx="4214842" cy="2786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С помощью древнеславянской нумерации  можно записать любое число от 1 до 999. 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Дроби в Древней Руси называли долями, позднее ломаными числами. 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4429124" cy="321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928670"/>
            <a:ext cx="4900618" cy="44005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В русских  рукописных арифметиках </a:t>
            </a:r>
            <a:r>
              <a:rPr lang="en-US" sz="2400" dirty="0" smtClean="0">
                <a:latin typeface="Monotype Corsiva" pitchFamily="66" charset="0"/>
              </a:rPr>
              <a:t> XVII</a:t>
            </a:r>
            <a:r>
              <a:rPr lang="ru-RU" sz="2400" dirty="0" smtClean="0">
                <a:latin typeface="Monotype Corsiva" pitchFamily="66" charset="0"/>
              </a:rPr>
              <a:t> в . употребляются следующие наименования чисел:10 000-тьма , 100 000-легион ,       1 000 000-леодр.Эта система наименований называлась «малым числом».В тех же рукописях встречается и другая система , так называемое «великое число» , в которой большие числа обозначались и назывались , как показано на рисунке.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4" name="Рисунок 3" descr="02_clip_image0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857232"/>
            <a:ext cx="2778144" cy="4000528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500042"/>
            <a:ext cx="447199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Старейшим арифметическим памятником Киевской Руси является сочинение о календаре , написанное на славянском языке в 1136 году и названное»Наставление , как человеку познать счисления лет»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      Автор сочинения - учёный монах Кирик Новгородец  , о жизни которого известно немного . В календарном счёте Кирик  пользуется конкретными дробями , «дробными числами»:1</a:t>
            </a:r>
            <a:r>
              <a:rPr lang="en-US" sz="2400" dirty="0" smtClean="0">
                <a:latin typeface="Monotype Corsiva" pitchFamily="66" charset="0"/>
              </a:rPr>
              <a:t>/5 , 1/25 , 1/125 </a:t>
            </a:r>
            <a:r>
              <a:rPr lang="ru-RU" sz="2400" dirty="0" smtClean="0">
                <a:latin typeface="Monotype Corsiva" pitchFamily="66" charset="0"/>
              </a:rPr>
              <a:t> и т . </a:t>
            </a:r>
            <a:r>
              <a:rPr lang="ru-RU" sz="2400" dirty="0" err="1" smtClean="0">
                <a:latin typeface="Monotype Corsiva" pitchFamily="66" charset="0"/>
              </a:rPr>
              <a:t>д</a:t>
            </a:r>
            <a:endParaRPr lang="ru-RU" sz="2400" dirty="0" smtClean="0">
              <a:latin typeface="Monotype Corsiva" pitchFamily="66" charset="0"/>
            </a:endParaRPr>
          </a:p>
        </p:txBody>
      </p:sp>
      <p:pic>
        <p:nvPicPr>
          <p:cNvPr id="4" name="Рисунок 3" descr="cyr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857232"/>
            <a:ext cx="4095750" cy="321945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928670"/>
            <a:ext cx="7615262" cy="4357719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До  наших дней дошло очень мало старинных  документов – не более трёх посвящённых  арифметике и геометрии; значительно  больше сборников включали в себя и естественнонаучные сведения; также известны и две общеобразовательные энциклопедии – "Азбуковники".</a:t>
            </a:r>
          </a:p>
          <a:p>
            <a:r>
              <a:rPr lang="ru-RU" sz="2400" dirty="0" smtClean="0">
                <a:latin typeface="Monotype Corsiva" pitchFamily="66" charset="0"/>
              </a:rPr>
              <a:t>Интересно, что математическая терминология рукописей  существенно отличалась от нынешней 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928670"/>
            <a:ext cx="6900882" cy="4643471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 Слагаемые назывались перечнями, их сумма –  исподним большим перечнем, уменьшаемое – заёмным перечнем, вычитаемое – платёжным перечнем, разность – остатком,  делимое – большим перечнем,  делитель – деловым перечнем,  частное – жеребейным  перечнем,  остаток – остаточной долей, а сомножители и их произведение специальных наименований не имели. </a:t>
            </a:r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857232"/>
            <a:ext cx="6269771" cy="207170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342</Words>
  <Application>Microsoft Office PowerPoint</Application>
  <PresentationFormat>Экран (4:3)</PresentationFormat>
  <Paragraphs>18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22</cp:revision>
  <dcterms:modified xsi:type="dcterms:W3CDTF">2010-02-20T09:03:01Z</dcterms:modified>
</cp:coreProperties>
</file>