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E2E"/>
    <a:srgbClr val="BBCC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E2B4-ED8F-4150-891B-58AEF7A5F898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DAFD-2036-4721-B0D2-C010E7A68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622E-766B-4EF8-8BCA-108BA3665F2E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E855-962D-4C49-81B4-42EEABE74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8232-86CE-49C6-B510-9269C8F65E7F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0329-39BB-4106-9575-A5B6461C1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A299-F0C5-4CBE-A736-A6B6716BEE0C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33B1-2EB1-4F9B-A0C0-9BC1422C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42E7-FA22-4168-AC97-1B7CE14E7D2D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0A43-64C3-4B94-B982-9795F52E2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3459-B446-454A-AA5B-C6E88597F602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6427-5374-4123-A092-410527C90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AE0C-457E-43BF-887A-011420D49A4C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F062-2018-4B94-A598-863002B4B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3CAA-F570-411A-9BEC-036CEE522A6B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7359-7452-4524-916C-93B17064D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AC3A-DE8C-4BB0-A799-B556B83AD2E8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18AE-482A-4A40-9963-62776246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006C-897F-48EC-8864-7C1CB9E4D98B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CFCD-FB6C-4D7B-9BD1-3EF3F311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EFD-87C8-4561-8D41-C93BAE6A0B84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AD99-468F-4DDD-A993-50B2950D1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A83FE5-E225-41F0-BD8A-B0146EE9C333}" type="datetimeFigureOut">
              <a:rPr lang="en-US"/>
              <a:pPr>
                <a:defRPr/>
              </a:pPr>
              <a:t>2/20/2010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A9AC2B-A3A6-4BA7-82AB-7F4A4E1D3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ollege.ru/astronomy/course/content/models/timezon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229600" cy="289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rgbClr val="00B050"/>
                </a:solidFill>
              </a:rPr>
              <a:t>Измерение времени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Глазов Михаил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Лицей №179, 6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Б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класс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Человек живет и работает по солнечным часам.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 другой стороны, астрономам для организации наблюдений нужно именно звездное время.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каждой местности существует свое солнечное и свое звездное время.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городах, расположенных на одном меридиане, оно одно и то же, а при перемещении вдоль параллели оно будет меняться.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Местное время удобно для повседневной жизни – оно связано с чередованием дня и ночи в данной местности.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Однако, многие службы, например, транспорт, должны работать по одному и тому же времени; так, все поезда в России идут по московскому времени.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Чтобы не возникало путаницы, было введено понятие гринвичского времени (UT): это местное время на нулевом меридиане, на котором расположена Гринвичская обсерватория.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Но россиянам жить по одному времени с лондонцами неудобно; так появилась идея поясного времени.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Были выбраны 24 земных меридиана (через каждые 15 градусов).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 каждом из этих меридианов время отличается от всемирного на целое число часов, а минуты и секунды совпадают с гринвичскими.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От каждого из этих меридианов отмерили 7,5° в обе стороны и провели границы часовых поясов.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Внутри часовых поясов время всюду одинаково.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Для того, чтобы отдельные населенные пункты не оказывались сразу в двух часовых поясах, границы между поясами немного сдвинули: они проводятся по границам государств и областей.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962400" cy="6019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Нулевой меридиан проходит через Гринвичскую обсерваторию, расположенную недалеко от Лондона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5" name="Содержимое 3" descr="http://www.college.ru/astronomy/course/content/chapter1/section1/paragraph1/images/010101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066800"/>
            <a:ext cx="3733800" cy="4800600"/>
          </a:xfrm>
          <a:ln w="190500" cap="sq">
            <a:solidFill>
              <a:srgbClr val="BBCCBA"/>
            </a:solidFill>
            <a:prstDash val="sysDash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нашей стране поясное время было введено с 1 июля 1919 года.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1930 году на территории бывшего Советского Союза все часы были переведены на час вперед.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 появилось декретное время.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в марте россияне переводят часы еще на час вперед (уже на 2 часа по сравнению с поясным) и до конца октября живут по летнему времени.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Подобная практика принята во многих европейских странах.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Часовые пояса Земли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По московскому зимнему времени истинный полдень в Москве наступает в 12 часов 30 минут,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по летнему – в 13 часов 30 минут.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6387" name="Содержимое 3" descr="http://www.college.ru/astronomy/course/content/models/screensh/timezon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8600"/>
            <a:ext cx="8001000" cy="48768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1170" cy="1676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3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Возвращаясь из первого кругосветного плавания, экспедиция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Фернана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Магеллана выяснила, что куда-то потерялись целые сутки: по корабельному времени была среда, а местные жители, все как один, утверждали, что уже четверг.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Никакой ошибки в этом нет – путешественники плыли все время на запад, догоняя Солнце, и, в итоге, сэкономили 24 часа.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Похожая история случилась с русскими землепроходцами, встретившимися на Аляске с англичанами и французами.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Чтобы решить эту проблему, было принято соглашение о международной линии смены дат.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Она проходит через Берингов пролив по 180-му  меридиану.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острове Крузенштерна, лежащем восточнее, по календарю на сутки меньше, чем на острове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Ротманова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лежащем западнее этой линии.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Древняя индийская обсерватория в Дели, выполнявшая также роль солнечных часов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8435" name="Содержимое 3" descr="http://www.college.ru/astronomy/course/content/chapter1/section1/paragraph1/images/010101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28600"/>
            <a:ext cx="6096000" cy="42672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1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 календарь и наше время подстроены под Солнце и Луну, однако эти светила не годятся для точного измерения времени: Земля и Луна неравномерно движутся по своим орбитам, скорость вращения Земли, кроме того, постепенно уменьшается под действием приливов.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уж тем более неудобно измерять по светилам короткие промежутки времени – минуты и секунды.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Издревле для более точного измерения времени применяли песочные и водяные часы, а в XI веке появились первые механические часы, но их время приходилось по несколько раз в день сверять с солнечными часами.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середине XVII века, открыв закон колебания маятника, Галилео Галилей вывел механические часы на новый уровень точности.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Однако даже лучшие механические часы показывают не совсем точное время: они спешат или отстают из-за неточной регулировки, вибрации, перепадов в температуре, каких-то внешних воздействий.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1939 году астрономы заменили механические маятниковые часы на кварцевые: точность хода увеличилась в сотни раз и стала составлять 10</a:t>
            </a:r>
            <a:r>
              <a:rPr lang="ru-RU" baseline="30000" dirty="0" smtClean="0">
                <a:solidFill>
                  <a:schemeClr val="accent2">
                    <a:lumMod val="50000"/>
                  </a:schemeClr>
                </a:solidFill>
              </a:rPr>
              <a:t>–4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–10</a:t>
            </a:r>
            <a:r>
              <a:rPr lang="ru-RU" baseline="30000" dirty="0" smtClean="0">
                <a:solidFill>
                  <a:schemeClr val="accent2">
                    <a:lumMod val="50000"/>
                  </a:schemeClr>
                </a:solidFill>
              </a:rPr>
              <a:t>–6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сутки.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еще через двадцать лет появились атомные часы; отклонение хода у них всего 10</a:t>
            </a:r>
            <a:r>
              <a:rPr lang="ru-RU" baseline="30000" dirty="0" smtClean="0">
                <a:solidFill>
                  <a:schemeClr val="accent2">
                    <a:lumMod val="50000"/>
                  </a:schemeClr>
                </a:solidFill>
              </a:rPr>
              <a:t>–10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–10</a:t>
            </a:r>
            <a:r>
              <a:rPr lang="ru-RU" baseline="30000" dirty="0" smtClean="0">
                <a:solidFill>
                  <a:schemeClr val="accent2">
                    <a:lumMod val="50000"/>
                  </a:schemeClr>
                </a:solidFill>
              </a:rPr>
              <a:t>–11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с.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B050"/>
                </a:solidFill>
              </a:rPr>
              <a:t>Календарь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Главное назначение календаря – соотносить события с чередой дней.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Слово «календарь» пришло к нам из древнего Рима.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Оно происходит от латинских слов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caleo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«провозглашать»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calendarium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«долговая книга».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Риме начало каждого месяца провозглашалось особо, причем по первым числам каждого месяца было принято уплачивать проценты по долгам.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календари можно разделить на следующие типы: солнечные, лунные и лунно-солнечные.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эти календари используют естественные периодические процессы – сутки, то есть смену дня и ночи, смену фаз Луны, которые происходят на протяжении месяца, или смену времен года между двумя весенними равноденствиями, то есть период так называемого тропического года.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Кочевые народы древности больше пользовались лунным календарем, в основу которого положена продолжительность лунного 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Народы, занимавшиеся земледелием, основывали свой календарь на продолжительности тропического года.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Древней Греции и странах Востока использовался лунно-солнечный календарь, в котором начало каждого месяца располагалось как можно ближе к новолунию, а средняя продолжительность года соответствовала промежутку времени между двумя весенними равноденствиями.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Поскольку 12 лунных месяцев по продолжительности меньше 1 года, приходилось добавлять дополнительный 13 месяц.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Этот процесс называется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интеркаляцией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172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Лунно-солнечными календарями уже в глубокой древности пользовались в Китае, Индии.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Было замечено, что появление определенных звезд на небе утром или вечером соответствуют определенному периоду в календаре.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Такими звездами-ориентирами являлись Ригель и Бетельгейзе, Антарес, Сириус.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Особенно пристально в древности следили за положением созвездия Большая Медведица, за ее поворотом и положением «ручки» Ковша или «хвоста Медведицы» относительно горизонта.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XXI века до н. э. месяцы в календаре Китая начинались с новолуния, а начало нового года приходилось на время между зимним солнцестоянием и весенним равноденствием.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VII в. до н. э. устанавливается продолжительность года в 365,25 суток, а в IV в. до н. э. через каждые 19 лет вставляются дополнительные месяцы.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Примерно за сто лет до наступления нашей эры в Китае был введен календарь, в котором продолжительность месяца была 29,5 суток, продолжительность года – 365,2502 суток.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 этом, в каждый третий, шестой, девятый, одиннадцатый, четырнадцатый, семнадцатый и девятнадцатый год надо было вставлять дополнительный 13 месяц.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57200"/>
            <a:ext cx="8229600" cy="5318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Ответить на вопрос «что такое время» нелегко.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самом общем виде можно сказать, что время – это непрерывная череда сменяющих друг друга явлений.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Главное свойство времени состоит в том, что оно длится, течет безостановочно.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Пространство можно оградить, но время остановить невозможно.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Время необратимо – путешествия на машине времени в прошлое невозможны.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«Нельзя дважды войти в одну и ту же реку», – говорил Гераклит.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1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Древнем Египте было замечено, что разлив Нила начинается после первой утренней видимости звезды Сириус 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Сотис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одном из египетских храмов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Дендере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есть надпись: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Сотис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великая впервые блистает на небе, река Нил выходит из своих берегов».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Жрецы вначале оценили длину года в 360 дней и соответственно этому разделили небесную сферу на 360 частей (это в будущем будет соответствовать 360°).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Год жрецы разделили на 12 месяцев, в каждом по 30 дней.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Через несколько сотен лет стало понятно, что восход Сириуса запаздывает, поэтому в систему календаря были введены дополнительные 5 дней.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Если бы календарный год был равен 365 суткам, то за полторы тысячи лет Новый год можно было бы отпраздновать в каждом сезоне.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неудобно для сельского хозяйства.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Самый простой выход – введение високосного года, в котором 366 дней каждые четыре года.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Впервые это сделал древнегреческий математик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Созиген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 поручению Юлия Цезаря в 45 году до н. э., поэтому календарь с високосными годами называется юлианским.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Средняя продолжительность юлианского года оказалась больше тропического года на 0,0078 средних солнечных суток.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Эта ошибка привела к тому, что примерно через 128 лет разница составила 1 сутки, а через 400 лет – 3 суток. В 1582 году расхождение составило почти 10 суток.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Но, с точки зрения христианской церкви, пасха должна наступать в первое воскресенье после первого полнолуния, следующего за днем весеннего равноденствия.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Это правило было установлено на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Никейском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Соборе в 325 году, когда день весеннего равноденствия точно пришелся на 21 марта.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 в 1582 году день весеннего равноденствия приходился уже на 11 марта. Поскольку это вносило путаницу в определение дня пасхи и других христианских праздников, была проведена новая реформа календаря.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Ее проект подготовил итальянский математик и врач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Луллио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а утвердил новый, григорианский, календарь (т.н. новый стиль) папа Григорий XIII.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Специальной буллой папы было предписано после 4 октября 1582 года считать не 5, а 15 октября.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Современный (григорианский) календарь, принятый в большинстве стран, является солнечным календарем.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основе его лежит год продолжительностью 365,24220 суток (очень близкий к тропическому).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Поэтому григорианский календарь содержит в разные годы разное количество суток, либо 365, либо 366 суток.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этом календаре не считаются високосными годы столетий, у которых число сотен не делится без остатка на 4 (1700, 1800, 1900, 2100 и т.д.).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Подобная система даст ошибку в одни сутки за 3300 лет.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Новый стиль был почти сразу введен в странах, где основной религией был католицизм, то есть в Испании, Италии, Франции, Польше.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Только в 1751 году григорианский календарь был введен в Великобритании.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территории нашей страны григорианский календарь был введен в 1918 году.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соответствии с декретом счет дней был передвинут на 13 суток вперед.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Следующий день после 31 января стали считать 14 февраля.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Совокупность ста лет образуют век, а совокупность тысячи лет – тысячелетие.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настоящее время в большинстве стран мира применяется христианская эра.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Счет лет начинается от Рождества Христова.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 дата была введена монахом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Дионисием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525 году.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годы до этой даты стали именоваться «до нашей эры», а все последующие даты стали «нашей эры».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2E9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9600" b="1" dirty="0">
              <a:solidFill>
                <a:srgbClr val="2E9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8229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Величественный Стоунхендж – одна из древнейших астрономических обсерваторий, построенная пять тысяч лет назад в Южной Англии 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6147" name="Содержимое 3" descr="http://www.college.ru/astronomy/course/content/chapter1/section1/paragraph1/images/010101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52400"/>
            <a:ext cx="5295900" cy="386715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Тысячи лет назад люди заметили, что многое в природе повторяется: Солнце встает на востоке и заходит на западе, лето сменяет зиму и наоборот.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Именно тогда возникли первые единицы времени – день, месяц и год.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помощью простейших астрономических приборов было установлено, что в году около 360 дней, и приблизительно за 30 дней силуэт Луны проходит цикл от одного полнолуния к следующему.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Поэтому халдейские мудрецы приняли в основу шестидесятеричную систему счисления: сутки разбили на 12 ночных и 12 дневных часов, окружность – на 360 градусов.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Каждый час и каждый градус были разделены на 60 минут, а каждая минута – на 60 секунд.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6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Однако последующие более точные измерения безнадежно испортили это совершенство.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Оказалось, что Земля делает полный оборот вокруг Солнца за 365 суток 5 часов 48 минут и 46 секунд. Луне же, чтобы обойти Землю, требуется от 29,25 до 29,85 суток.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Выберем любую звезду и зафиксируем ее положение на небе. На том же самом месте звезда появится через сутки, точнее через 23 часа 56 минут.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Сутки, измеренные относительно далеких звезд, называются звездными (если быть совсем точными, звездные сутки – промежуток времени между двумя последовательными верхними кульминациями точки весеннего равноденствия).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Куда же деваются еще 4 минуты?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Дело в том, что вследствие движения Земли вокруг Солнца оно смещается для земного наблюдателя на фоне звезд на 1° за сутки.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Чтобы «догнать» его, Земле и нужны эти 4 минуты.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Сутки, связанные с видимым движением Солнца вокруг Земли, называются солнечными.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Они начинаются в момент нижней кульминации Солнца на данном меридиане (в полночь).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Солнечные сутки не одинаковы – из-за эксцентриситета*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земной орбиты зимой в северном полушарии сутки длятся немного больше, чем летом, а в южном – наоборот.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Кроме того, плоскость эклиптики наклонена к плоскости земного экватора.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Поэтому были введены средние солнечные сутки, равные 24 часам.</a:t>
            </a:r>
            <a:r>
              <a:rPr lang="ru-RU" sz="13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3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300" i="1" dirty="0" smtClean="0">
                <a:solidFill>
                  <a:schemeClr val="accent2">
                    <a:lumMod val="50000"/>
                  </a:schemeClr>
                </a:solidFill>
              </a:rPr>
              <a:t>*(числовая характеристика конического сечения, показывающая степень его отклонения от окружности)</a:t>
            </a:r>
            <a:endParaRPr lang="ru-RU" sz="1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B050"/>
                </a:solidFill>
              </a:rPr>
              <a:t>Сутки разделены на 24 часа, каждый час – на 60 минут 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10243" name="Содержимое 3" descr="http://www.college.ru/astronomy/course/content/chapter1/section1/paragraph1/images/010101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533400"/>
            <a:ext cx="3124200" cy="3048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8229600" cy="2133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Вследствие движения Земли вокруг Солнца оно смещается для земного наблюдателя на фоне звезд на 1° за сутки. Проходит 4 минуты, прежде чем Земля «догоняет» его. 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1267" name="Содержимое 3" descr="http://www.college.ru/astronomy/course/content/chapter1/section1/paragraph1/images/010101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52400"/>
            <a:ext cx="7467600" cy="4495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486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B050"/>
                </a:solidFill>
              </a:rPr>
              <a:t>Итак, Земля делает один оборот вокруг своей оси за 23 часа 56 минут. 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24 часа – средние солнечные сутки – время оборота Земли относительно центра Солнца.</a:t>
            </a:r>
            <a:br>
              <a:rPr lang="ru-RU" sz="4400" dirty="0" smtClean="0">
                <a:solidFill>
                  <a:srgbClr val="00B050"/>
                </a:solidFill>
              </a:rPr>
            </a:b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E36C09"/>
      </a:dk1>
      <a:lt1>
        <a:sysClr val="window" lastClr="FFFFFF"/>
      </a:lt1>
      <a:dk2>
        <a:srgbClr val="EED416"/>
      </a:dk2>
      <a:lt2>
        <a:srgbClr val="EEECE1"/>
      </a:lt2>
      <a:accent1>
        <a:srgbClr val="4F81BD"/>
      </a:accent1>
      <a:accent2>
        <a:srgbClr val="C0504D"/>
      </a:accent2>
      <a:accent3>
        <a:srgbClr val="E3DB31"/>
      </a:accent3>
      <a:accent4>
        <a:srgbClr val="FFC00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993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Измерение времени</vt:lpstr>
      <vt:lpstr>Слайд 2</vt:lpstr>
      <vt:lpstr>Величественный Стоунхендж – одна из древнейших астрономических обсерваторий, построенная пять тысяч лет назад в Южной Англии </vt:lpstr>
      <vt:lpstr>Слайд 4</vt:lpstr>
      <vt:lpstr>Слайд 5</vt:lpstr>
      <vt:lpstr>Слайд 6</vt:lpstr>
      <vt:lpstr>Сутки разделены на 24 часа, каждый час – на 60 минут </vt:lpstr>
      <vt:lpstr>Вследствие движения Земли вокруг Солнца оно смещается для земного наблюдателя на фоне звезд на 1° за сутки. Проходит 4 минуты, прежде чем Земля «догоняет» его. </vt:lpstr>
      <vt:lpstr>Итак, Земля делает один оборот вокруг своей оси за 23 часа 56 минут.  24 часа – средние солнечные сутки – время оборота Земли относительно центра Солнца. </vt:lpstr>
      <vt:lpstr>Слайд 10</vt:lpstr>
      <vt:lpstr>Нулевой меридиан проходит через Гринвичскую обсерваторию, расположенную недалеко от Лондона </vt:lpstr>
      <vt:lpstr>Слайд 12</vt:lpstr>
      <vt:lpstr>Часовые пояса Земли  По московскому зимнему времени истинный полдень в Москве наступает в 12 часов 30 минут,  по летнему – в 13 часов 30 минут.</vt:lpstr>
      <vt:lpstr>Слайд 14</vt:lpstr>
      <vt:lpstr>Древняя индийская обсерватория в Дели, выполнявшая также роль солнечных часов </vt:lpstr>
      <vt:lpstr>Слайд 16</vt:lpstr>
      <vt:lpstr>Календарь</vt:lpstr>
      <vt:lpstr>Слайд 18</vt:lpstr>
      <vt:lpstr>Слайд 19</vt:lpstr>
      <vt:lpstr>Слайд 20</vt:lpstr>
      <vt:lpstr>Слайд 21</vt:lpstr>
      <vt:lpstr>Слайд 22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времени</dc:title>
  <cp:lastModifiedBy>Administrator</cp:lastModifiedBy>
  <cp:revision>32</cp:revision>
  <dcterms:modified xsi:type="dcterms:W3CDTF">2010-02-20T09:29:51Z</dcterms:modified>
</cp:coreProperties>
</file>