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33"/>
    <a:srgbClr val="009900"/>
    <a:srgbClr val="FF3300"/>
    <a:srgbClr val="F8F8F8"/>
    <a:srgbClr val="000000"/>
    <a:srgbClr val="6600CC"/>
    <a:srgbClr val="9973FF"/>
    <a:srgbClr val="0000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9" autoAdjust="0"/>
    <p:restoredTop sz="94655" autoAdjust="0"/>
  </p:normalViewPr>
  <p:slideViewPr>
    <p:cSldViewPr>
      <p:cViewPr varScale="1">
        <p:scale>
          <a:sx n="70" d="100"/>
          <a:sy n="70" d="100"/>
        </p:scale>
        <p:origin x="-5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2"/>
          <p:cNvSpPr>
            <a:spLocks/>
          </p:cNvSpPr>
          <p:nvPr/>
        </p:nvSpPr>
        <p:spPr bwMode="blackWhite">
          <a:xfrm>
            <a:off x="20638" y="12700"/>
            <a:ext cx="8896350" cy="6780213"/>
          </a:xfrm>
          <a:custGeom>
            <a:avLst/>
            <a:gdLst/>
            <a:ahLst/>
            <a:cxnLst>
              <a:cxn ang="0">
                <a:pos x="2822" y="0"/>
              </a:cxn>
              <a:cxn ang="0">
                <a:pos x="0" y="975"/>
              </a:cxn>
              <a:cxn ang="0">
                <a:pos x="2169" y="3619"/>
              </a:cxn>
              <a:cxn ang="0">
                <a:pos x="3985" y="1125"/>
              </a:cxn>
              <a:cxn ang="0">
                <a:pos x="2822" y="0"/>
              </a:cxn>
              <a:cxn ang="0">
                <a:pos x="2822" y="0"/>
              </a:cxn>
            </a:cxnLst>
            <a:rect l="0" t="0" r="r" b="b"/>
            <a:pathLst>
              <a:path w="3985" h="3619">
                <a:moveTo>
                  <a:pt x="2822" y="0"/>
                </a:moveTo>
                <a:lnTo>
                  <a:pt x="0" y="975"/>
                </a:lnTo>
                <a:lnTo>
                  <a:pt x="2169" y="3619"/>
                </a:lnTo>
                <a:lnTo>
                  <a:pt x="3985" y="1125"/>
                </a:lnTo>
                <a:lnTo>
                  <a:pt x="2822" y="0"/>
                </a:lnTo>
                <a:lnTo>
                  <a:pt x="2822" y="0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195263" y="234950"/>
            <a:ext cx="3787775" cy="1778000"/>
            <a:chOff x="123" y="148"/>
            <a:chExt cx="2386" cy="1120"/>
          </a:xfrm>
        </p:grpSpPr>
        <p:sp>
          <p:nvSpPr>
            <p:cNvPr id="6" name="Freeform 9"/>
            <p:cNvSpPr>
              <a:spLocks/>
            </p:cNvSpPr>
            <p:nvPr userDrawn="1"/>
          </p:nvSpPr>
          <p:spPr bwMode="auto">
            <a:xfrm>
              <a:off x="177" y="177"/>
              <a:ext cx="2250" cy="1017"/>
            </a:xfrm>
            <a:custGeom>
              <a:avLst/>
              <a:gdLst/>
              <a:ahLst/>
              <a:cxnLst>
                <a:cxn ang="0">
                  <a:pos x="794" y="395"/>
                </a:cxn>
                <a:cxn ang="0">
                  <a:pos x="710" y="318"/>
                </a:cxn>
                <a:cxn ang="0">
                  <a:pos x="556" y="210"/>
                </a:cxn>
                <a:cxn ang="0">
                  <a:pos x="71" y="0"/>
                </a:cxn>
                <a:cxn ang="0">
                  <a:pos x="23" y="20"/>
                </a:cxn>
                <a:cxn ang="0">
                  <a:pos x="0" y="83"/>
                </a:cxn>
                <a:cxn ang="0">
                  <a:pos x="28" y="155"/>
                </a:cxn>
                <a:cxn ang="0">
                  <a:pos x="570" y="409"/>
                </a:cxn>
                <a:cxn ang="0">
                  <a:pos x="689" y="393"/>
                </a:cxn>
                <a:cxn ang="0">
                  <a:pos x="785" y="414"/>
                </a:cxn>
                <a:cxn ang="0">
                  <a:pos x="794" y="395"/>
                </a:cxn>
                <a:cxn ang="0">
                  <a:pos x="794" y="395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" name="Freeform 10"/>
            <p:cNvSpPr>
              <a:spLocks/>
            </p:cNvSpPr>
            <p:nvPr userDrawn="1"/>
          </p:nvSpPr>
          <p:spPr bwMode="auto">
            <a:xfrm>
              <a:off x="166" y="261"/>
              <a:ext cx="2244" cy="1007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" name="Freeform 11"/>
            <p:cNvSpPr>
              <a:spLocks/>
            </p:cNvSpPr>
            <p:nvPr userDrawn="1"/>
          </p:nvSpPr>
          <p:spPr bwMode="auto">
            <a:xfrm>
              <a:off x="474" y="344"/>
              <a:ext cx="1488" cy="919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9" name="Group 12"/>
            <p:cNvGrpSpPr>
              <a:grpSpLocks/>
            </p:cNvGrpSpPr>
            <p:nvPr userDrawn="1"/>
          </p:nvGrpSpPr>
          <p:grpSpPr bwMode="auto">
            <a:xfrm>
              <a:off x="123" y="148"/>
              <a:ext cx="2386" cy="1081"/>
              <a:chOff x="123" y="148"/>
              <a:chExt cx="2386" cy="1081"/>
            </a:xfrm>
          </p:grpSpPr>
          <p:sp>
            <p:nvSpPr>
              <p:cNvPr id="10" name="Freeform 13"/>
              <p:cNvSpPr>
                <a:spLocks/>
              </p:cNvSpPr>
              <p:nvPr userDrawn="1"/>
            </p:nvSpPr>
            <p:spPr bwMode="auto">
              <a:xfrm>
                <a:off x="2005" y="934"/>
                <a:ext cx="212" cy="214"/>
              </a:xfrm>
              <a:custGeom>
                <a:avLst/>
                <a:gdLst/>
                <a:ahLst/>
                <a:cxnLst>
                  <a:cxn ang="0">
                    <a:pos x="110" y="0"/>
                  </a:cxn>
                  <a:cxn ang="0">
                    <a:pos x="40" y="66"/>
                  </a:cxn>
                  <a:cxn ang="0">
                    <a:pos x="0" y="173"/>
                  </a:cxn>
                  <a:cxn ang="0">
                    <a:pos x="80" y="160"/>
                  </a:cxn>
                  <a:cxn ang="0">
                    <a:pos x="103" y="84"/>
                  </a:cxn>
                  <a:cxn ang="0">
                    <a:pos x="150" y="27"/>
                  </a:cxn>
                  <a:cxn ang="0">
                    <a:pos x="110" y="0"/>
                  </a:cxn>
                  <a:cxn ang="0">
                    <a:pos x="110" y="0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1" name="Freeform 14"/>
              <p:cNvSpPr>
                <a:spLocks/>
              </p:cNvSpPr>
              <p:nvPr userDrawn="1"/>
            </p:nvSpPr>
            <p:spPr bwMode="auto">
              <a:xfrm>
                <a:off x="123" y="148"/>
                <a:ext cx="2386" cy="1081"/>
              </a:xfrm>
              <a:custGeom>
                <a:avLst/>
                <a:gdLst/>
                <a:ahLst/>
                <a:cxnLst>
                  <a:cxn ang="0">
                    <a:pos x="156" y="0"/>
                  </a:cxn>
                  <a:cxn ang="0">
                    <a:pos x="63" y="52"/>
                  </a:cxn>
                  <a:cxn ang="0">
                    <a:pos x="0" y="208"/>
                  </a:cxn>
                  <a:cxn ang="0">
                    <a:pos x="67" y="358"/>
                  </a:cxn>
                  <a:cxn ang="0">
                    <a:pos x="1182" y="867"/>
                  </a:cxn>
                  <a:cxn ang="0">
                    <a:pos x="1422" y="835"/>
                  </a:cxn>
                  <a:cxn ang="0">
                    <a:pos x="1616" y="880"/>
                  </a:cxn>
                  <a:cxn ang="0">
                    <a:pos x="1684" y="808"/>
                  </a:cxn>
                  <a:cxn ang="0">
                    <a:pos x="1502" y="664"/>
                  </a:cxn>
                  <a:cxn ang="0">
                    <a:pos x="1428" y="512"/>
                  </a:cxn>
                  <a:cxn ang="0">
                    <a:pos x="1369" y="527"/>
                  </a:cxn>
                  <a:cxn ang="0">
                    <a:pos x="1439" y="664"/>
                  </a:cxn>
                  <a:cxn ang="0">
                    <a:pos x="1578" y="810"/>
                  </a:cxn>
                  <a:cxn ang="0">
                    <a:pos x="1413" y="787"/>
                  </a:cxn>
                  <a:cxn ang="0">
                    <a:pos x="1219" y="814"/>
                  </a:cxn>
                  <a:cxn ang="0">
                    <a:pos x="1255" y="650"/>
                  </a:cxn>
                  <a:cxn ang="0">
                    <a:pos x="1338" y="538"/>
                  </a:cxn>
                  <a:cxn ang="0">
                    <a:pos x="1241" y="552"/>
                  </a:cxn>
                  <a:cxn ang="0">
                    <a:pos x="1165" y="658"/>
                  </a:cxn>
                  <a:cxn ang="0">
                    <a:pos x="1139" y="791"/>
                  </a:cxn>
                  <a:cxn ang="0">
                    <a:pos x="107" y="310"/>
                  </a:cxn>
                  <a:cxn ang="0">
                    <a:pos x="80" y="215"/>
                  </a:cxn>
                  <a:cxn ang="0">
                    <a:pos x="103" y="95"/>
                  </a:cxn>
                  <a:cxn ang="0">
                    <a:pos x="217" y="0"/>
                  </a:cxn>
                  <a:cxn ang="0">
                    <a:pos x="156" y="0"/>
                  </a:cxn>
                  <a:cxn ang="0">
                    <a:pos x="156" y="0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2" name="Freeform 15"/>
              <p:cNvSpPr>
                <a:spLocks/>
              </p:cNvSpPr>
              <p:nvPr userDrawn="1"/>
            </p:nvSpPr>
            <p:spPr bwMode="auto">
              <a:xfrm>
                <a:off x="324" y="158"/>
                <a:ext cx="1686" cy="614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3" name="Freeform 16"/>
              <p:cNvSpPr>
                <a:spLocks/>
              </p:cNvSpPr>
              <p:nvPr userDrawn="1"/>
            </p:nvSpPr>
            <p:spPr bwMode="auto">
              <a:xfrm>
                <a:off x="409" y="251"/>
                <a:ext cx="227" cy="410"/>
              </a:xfrm>
              <a:custGeom>
                <a:avLst/>
                <a:gdLst/>
                <a:ahLst/>
                <a:cxnLst>
                  <a:cxn ang="0">
                    <a:pos x="116" y="0"/>
                  </a:cxn>
                  <a:cxn ang="0">
                    <a:pos x="19" y="106"/>
                  </a:cxn>
                  <a:cxn ang="0">
                    <a:pos x="0" y="230"/>
                  </a:cxn>
                  <a:cxn ang="0">
                    <a:pos x="33" y="314"/>
                  </a:cxn>
                  <a:cxn ang="0">
                    <a:pos x="94" y="335"/>
                  </a:cxn>
                  <a:cxn ang="0">
                    <a:pos x="76" y="154"/>
                  </a:cxn>
                  <a:cxn ang="0">
                    <a:pos x="160" y="17"/>
                  </a:cxn>
                  <a:cxn ang="0">
                    <a:pos x="116" y="0"/>
                  </a:cxn>
                  <a:cxn ang="0">
                    <a:pos x="116" y="0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" name="Freeform 17"/>
              <p:cNvSpPr>
                <a:spLocks/>
              </p:cNvSpPr>
              <p:nvPr userDrawn="1"/>
            </p:nvSpPr>
            <p:spPr bwMode="auto">
              <a:xfrm>
                <a:off x="846" y="536"/>
                <a:ext cx="691" cy="364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</p:grpSp>
      <p:grpSp>
        <p:nvGrpSpPr>
          <p:cNvPr id="15" name="Group 18"/>
          <p:cNvGrpSpPr>
            <a:grpSpLocks/>
          </p:cNvGrpSpPr>
          <p:nvPr/>
        </p:nvGrpSpPr>
        <p:grpSpPr bwMode="auto">
          <a:xfrm>
            <a:off x="7915275" y="4368800"/>
            <a:ext cx="742950" cy="1058863"/>
            <a:chOff x="4986" y="2752"/>
            <a:chExt cx="468" cy="667"/>
          </a:xfrm>
        </p:grpSpPr>
        <p:sp>
          <p:nvSpPr>
            <p:cNvPr id="16" name="Freeform 19"/>
            <p:cNvSpPr>
              <a:spLocks/>
            </p:cNvSpPr>
            <p:nvPr userDrawn="1"/>
          </p:nvSpPr>
          <p:spPr bwMode="auto">
            <a:xfrm rot="7320404">
              <a:off x="4909" y="2936"/>
              <a:ext cx="629" cy="293"/>
            </a:xfrm>
            <a:custGeom>
              <a:avLst/>
              <a:gdLst/>
              <a:ahLst/>
              <a:cxnLst>
                <a:cxn ang="0">
                  <a:pos x="794" y="395"/>
                </a:cxn>
                <a:cxn ang="0">
                  <a:pos x="710" y="318"/>
                </a:cxn>
                <a:cxn ang="0">
                  <a:pos x="556" y="210"/>
                </a:cxn>
                <a:cxn ang="0">
                  <a:pos x="71" y="0"/>
                </a:cxn>
                <a:cxn ang="0">
                  <a:pos x="23" y="20"/>
                </a:cxn>
                <a:cxn ang="0">
                  <a:pos x="0" y="83"/>
                </a:cxn>
                <a:cxn ang="0">
                  <a:pos x="28" y="155"/>
                </a:cxn>
                <a:cxn ang="0">
                  <a:pos x="570" y="409"/>
                </a:cxn>
                <a:cxn ang="0">
                  <a:pos x="689" y="393"/>
                </a:cxn>
                <a:cxn ang="0">
                  <a:pos x="785" y="414"/>
                </a:cxn>
                <a:cxn ang="0">
                  <a:pos x="794" y="395"/>
                </a:cxn>
                <a:cxn ang="0">
                  <a:pos x="794" y="395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" name="Freeform 20"/>
            <p:cNvSpPr>
              <a:spLocks/>
            </p:cNvSpPr>
            <p:nvPr userDrawn="1"/>
          </p:nvSpPr>
          <p:spPr bwMode="auto">
            <a:xfrm rot="7320404">
              <a:off x="4893" y="2923"/>
              <a:ext cx="627" cy="290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" name="Freeform 21"/>
            <p:cNvSpPr>
              <a:spLocks/>
            </p:cNvSpPr>
            <p:nvPr userDrawn="1"/>
          </p:nvSpPr>
          <p:spPr bwMode="auto">
            <a:xfrm rot="7320404">
              <a:off x="5000" y="2913"/>
              <a:ext cx="416" cy="265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19" name="Group 22"/>
            <p:cNvGrpSpPr>
              <a:grpSpLocks/>
            </p:cNvGrpSpPr>
            <p:nvPr userDrawn="1"/>
          </p:nvGrpSpPr>
          <p:grpSpPr bwMode="auto">
            <a:xfrm>
              <a:off x="4986" y="2752"/>
              <a:ext cx="469" cy="667"/>
              <a:chOff x="4986" y="2752"/>
              <a:chExt cx="469" cy="667"/>
            </a:xfrm>
          </p:grpSpPr>
          <p:sp>
            <p:nvSpPr>
              <p:cNvPr id="20" name="Freeform 23"/>
              <p:cNvSpPr>
                <a:spLocks/>
              </p:cNvSpPr>
              <p:nvPr userDrawn="1"/>
            </p:nvSpPr>
            <p:spPr bwMode="auto">
              <a:xfrm rot="7320404">
                <a:off x="4987" y="3190"/>
                <a:ext cx="59" cy="61"/>
              </a:xfrm>
              <a:custGeom>
                <a:avLst/>
                <a:gdLst/>
                <a:ahLst/>
                <a:cxnLst>
                  <a:cxn ang="0">
                    <a:pos x="110" y="0"/>
                  </a:cxn>
                  <a:cxn ang="0">
                    <a:pos x="40" y="66"/>
                  </a:cxn>
                  <a:cxn ang="0">
                    <a:pos x="0" y="173"/>
                  </a:cxn>
                  <a:cxn ang="0">
                    <a:pos x="80" y="160"/>
                  </a:cxn>
                  <a:cxn ang="0">
                    <a:pos x="103" y="84"/>
                  </a:cxn>
                  <a:cxn ang="0">
                    <a:pos x="150" y="27"/>
                  </a:cxn>
                  <a:cxn ang="0">
                    <a:pos x="110" y="0"/>
                  </a:cxn>
                  <a:cxn ang="0">
                    <a:pos x="110" y="0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1" name="Freeform 24"/>
              <p:cNvSpPr>
                <a:spLocks/>
              </p:cNvSpPr>
              <p:nvPr userDrawn="1"/>
            </p:nvSpPr>
            <p:spPr bwMode="auto">
              <a:xfrm rot="7320404">
                <a:off x="4887" y="2930"/>
                <a:ext cx="667" cy="311"/>
              </a:xfrm>
              <a:custGeom>
                <a:avLst/>
                <a:gdLst/>
                <a:ahLst/>
                <a:cxnLst>
                  <a:cxn ang="0">
                    <a:pos x="156" y="0"/>
                  </a:cxn>
                  <a:cxn ang="0">
                    <a:pos x="63" y="52"/>
                  </a:cxn>
                  <a:cxn ang="0">
                    <a:pos x="0" y="208"/>
                  </a:cxn>
                  <a:cxn ang="0">
                    <a:pos x="67" y="358"/>
                  </a:cxn>
                  <a:cxn ang="0">
                    <a:pos x="1182" y="867"/>
                  </a:cxn>
                  <a:cxn ang="0">
                    <a:pos x="1422" y="835"/>
                  </a:cxn>
                  <a:cxn ang="0">
                    <a:pos x="1616" y="880"/>
                  </a:cxn>
                  <a:cxn ang="0">
                    <a:pos x="1684" y="808"/>
                  </a:cxn>
                  <a:cxn ang="0">
                    <a:pos x="1502" y="664"/>
                  </a:cxn>
                  <a:cxn ang="0">
                    <a:pos x="1428" y="512"/>
                  </a:cxn>
                  <a:cxn ang="0">
                    <a:pos x="1369" y="527"/>
                  </a:cxn>
                  <a:cxn ang="0">
                    <a:pos x="1439" y="664"/>
                  </a:cxn>
                  <a:cxn ang="0">
                    <a:pos x="1578" y="810"/>
                  </a:cxn>
                  <a:cxn ang="0">
                    <a:pos x="1413" y="787"/>
                  </a:cxn>
                  <a:cxn ang="0">
                    <a:pos x="1219" y="814"/>
                  </a:cxn>
                  <a:cxn ang="0">
                    <a:pos x="1255" y="650"/>
                  </a:cxn>
                  <a:cxn ang="0">
                    <a:pos x="1338" y="538"/>
                  </a:cxn>
                  <a:cxn ang="0">
                    <a:pos x="1241" y="552"/>
                  </a:cxn>
                  <a:cxn ang="0">
                    <a:pos x="1165" y="658"/>
                  </a:cxn>
                  <a:cxn ang="0">
                    <a:pos x="1139" y="791"/>
                  </a:cxn>
                  <a:cxn ang="0">
                    <a:pos x="107" y="310"/>
                  </a:cxn>
                  <a:cxn ang="0">
                    <a:pos x="80" y="215"/>
                  </a:cxn>
                  <a:cxn ang="0">
                    <a:pos x="103" y="95"/>
                  </a:cxn>
                  <a:cxn ang="0">
                    <a:pos x="217" y="0"/>
                  </a:cxn>
                  <a:cxn ang="0">
                    <a:pos x="156" y="0"/>
                  </a:cxn>
                  <a:cxn ang="0">
                    <a:pos x="156" y="0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2" name="Freeform 25"/>
              <p:cNvSpPr>
                <a:spLocks/>
              </p:cNvSpPr>
              <p:nvPr userDrawn="1"/>
            </p:nvSpPr>
            <p:spPr bwMode="auto">
              <a:xfrm rot="7320404">
                <a:off x="5062" y="2997"/>
                <a:ext cx="472" cy="176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3" name="Freeform 26"/>
              <p:cNvSpPr>
                <a:spLocks/>
              </p:cNvSpPr>
              <p:nvPr userDrawn="1"/>
            </p:nvSpPr>
            <p:spPr bwMode="auto">
              <a:xfrm rot="7320404">
                <a:off x="5364" y="2873"/>
                <a:ext cx="63" cy="118"/>
              </a:xfrm>
              <a:custGeom>
                <a:avLst/>
                <a:gdLst/>
                <a:ahLst/>
                <a:cxnLst>
                  <a:cxn ang="0">
                    <a:pos x="116" y="0"/>
                  </a:cxn>
                  <a:cxn ang="0">
                    <a:pos x="19" y="106"/>
                  </a:cxn>
                  <a:cxn ang="0">
                    <a:pos x="0" y="230"/>
                  </a:cxn>
                  <a:cxn ang="0">
                    <a:pos x="33" y="314"/>
                  </a:cxn>
                  <a:cxn ang="0">
                    <a:pos x="94" y="335"/>
                  </a:cxn>
                  <a:cxn ang="0">
                    <a:pos x="76" y="154"/>
                  </a:cxn>
                  <a:cxn ang="0">
                    <a:pos x="160" y="17"/>
                  </a:cxn>
                  <a:cxn ang="0">
                    <a:pos x="116" y="0"/>
                  </a:cxn>
                  <a:cxn ang="0">
                    <a:pos x="116" y="0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4" name="Freeform 27"/>
              <p:cNvSpPr>
                <a:spLocks/>
              </p:cNvSpPr>
              <p:nvPr userDrawn="1"/>
            </p:nvSpPr>
            <p:spPr bwMode="auto">
              <a:xfrm rot="7320404">
                <a:off x="5137" y="3000"/>
                <a:ext cx="193" cy="104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</p:grpSp>
      <p:sp>
        <p:nvSpPr>
          <p:cNvPr id="25" name="Freeform 28"/>
          <p:cNvSpPr>
            <a:spLocks/>
          </p:cNvSpPr>
          <p:nvPr/>
        </p:nvSpPr>
        <p:spPr bwMode="auto">
          <a:xfrm>
            <a:off x="901700" y="5054600"/>
            <a:ext cx="6807200" cy="72866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816" y="256"/>
              </a:cxn>
              <a:cxn ang="0">
                <a:pos x="1560" y="144"/>
              </a:cxn>
              <a:cxn ang="0">
                <a:pos x="1856" y="376"/>
              </a:cxn>
              <a:cxn ang="0">
                <a:pos x="2344" y="152"/>
              </a:cxn>
              <a:cxn ang="0">
                <a:pos x="3536" y="456"/>
              </a:cxn>
              <a:cxn ang="0">
                <a:pos x="4288" y="136"/>
              </a:cxn>
            </a:cxnLst>
            <a:rect l="0" t="0" r="r" b="b"/>
            <a:pathLst>
              <a:path w="4288" h="459">
                <a:moveTo>
                  <a:pt x="0" y="0"/>
                </a:moveTo>
                <a:cubicBezTo>
                  <a:pt x="136" y="43"/>
                  <a:pt x="556" y="232"/>
                  <a:pt x="816" y="256"/>
                </a:cubicBezTo>
                <a:cubicBezTo>
                  <a:pt x="1076" y="280"/>
                  <a:pt x="1387" y="124"/>
                  <a:pt x="1560" y="144"/>
                </a:cubicBezTo>
                <a:cubicBezTo>
                  <a:pt x="1733" y="164"/>
                  <a:pt x="1725" y="375"/>
                  <a:pt x="1856" y="376"/>
                </a:cubicBezTo>
                <a:cubicBezTo>
                  <a:pt x="1987" y="377"/>
                  <a:pt x="2064" y="139"/>
                  <a:pt x="2344" y="152"/>
                </a:cubicBezTo>
                <a:cubicBezTo>
                  <a:pt x="2624" y="165"/>
                  <a:pt x="3212" y="459"/>
                  <a:pt x="3536" y="456"/>
                </a:cubicBezTo>
                <a:cubicBezTo>
                  <a:pt x="3860" y="453"/>
                  <a:pt x="4165" y="188"/>
                  <a:pt x="4288" y="136"/>
                </a:cubicBezTo>
              </a:path>
            </a:pathLst>
          </a:custGeom>
          <a:noFill/>
          <a:ln w="76200" cap="flat" cmpd="sng">
            <a:solidFill>
              <a:schemeClr val="folHlink"/>
            </a:solidFill>
            <a:prstDash val="solid"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6" name="Freeform 29"/>
          <p:cNvSpPr>
            <a:spLocks/>
          </p:cNvSpPr>
          <p:nvPr/>
        </p:nvSpPr>
        <p:spPr bwMode="auto">
          <a:xfrm>
            <a:off x="4076700" y="1930400"/>
            <a:ext cx="889000" cy="381000"/>
          </a:xfrm>
          <a:custGeom>
            <a:avLst/>
            <a:gdLst/>
            <a:ahLst/>
            <a:cxnLst>
              <a:cxn ang="0">
                <a:pos x="0" y="32"/>
              </a:cxn>
              <a:cxn ang="0">
                <a:pos x="280" y="144"/>
              </a:cxn>
              <a:cxn ang="0">
                <a:pos x="448" y="16"/>
              </a:cxn>
              <a:cxn ang="0">
                <a:pos x="560" y="240"/>
              </a:cxn>
            </a:cxnLst>
            <a:rect l="0" t="0" r="r" b="b"/>
            <a:pathLst>
              <a:path w="560" h="240">
                <a:moveTo>
                  <a:pt x="0" y="32"/>
                </a:moveTo>
                <a:cubicBezTo>
                  <a:pt x="102" y="89"/>
                  <a:pt x="205" y="147"/>
                  <a:pt x="280" y="144"/>
                </a:cubicBezTo>
                <a:cubicBezTo>
                  <a:pt x="355" y="141"/>
                  <a:pt x="401" y="0"/>
                  <a:pt x="448" y="16"/>
                </a:cubicBezTo>
                <a:cubicBezTo>
                  <a:pt x="495" y="32"/>
                  <a:pt x="541" y="201"/>
                  <a:pt x="560" y="240"/>
                </a:cubicBezTo>
              </a:path>
            </a:pathLst>
          </a:custGeom>
          <a:noFill/>
          <a:ln w="114300" cmpd="sng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371600" y="1511300"/>
            <a:ext cx="6400800" cy="2273300"/>
          </a:xfrm>
          <a:effectLst>
            <a:outerShdw dist="45791" dir="2021404" algn="ctr" rotWithShape="0">
              <a:schemeClr val="bg2"/>
            </a:outerShdw>
          </a:effectLst>
        </p:spPr>
        <p:txBody>
          <a:bodyPr/>
          <a:lstStyle>
            <a:lvl1pPr>
              <a:defRPr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5120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549400" y="4051300"/>
            <a:ext cx="6032500" cy="1003300"/>
          </a:xfrm>
        </p:spPr>
        <p:txBody>
          <a:bodyPr/>
          <a:lstStyle>
            <a:lvl1pPr marL="0" indent="0" algn="ctr">
              <a:buFontTx/>
              <a:buNone/>
              <a:defRPr sz="28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27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8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9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525F520-FC97-4854-8D28-0FA65E8AD64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872620-9889-400B-A768-9712FAEA54C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457950" y="152400"/>
            <a:ext cx="1924050" cy="5334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19750" cy="53340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EE7DB9-8CB8-4997-A758-01CCD9BE7EA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685800" y="152400"/>
            <a:ext cx="7696200" cy="5334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4690E8-8FCE-49B1-8BEF-058B81B68E7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685800" y="152400"/>
            <a:ext cx="6870700" cy="16002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85800" y="1828800"/>
            <a:ext cx="3771900" cy="1752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10100" y="1828800"/>
            <a:ext cx="3771900" cy="1752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685800" y="3733800"/>
            <a:ext cx="3771900" cy="1752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10100" y="3733800"/>
            <a:ext cx="3771900" cy="1752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7BDFE1-1230-4743-BD2D-E4E4F20FFE1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16002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10100" y="1828800"/>
            <a:ext cx="3771900" cy="1752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10100" y="3733800"/>
            <a:ext cx="3771900" cy="1752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737D89-15B6-43E8-B6A7-FFBB8822A37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7C4F87-9635-4912-AF21-11C065EDACF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FE4B9C-5082-42EB-9AC9-47EBCAAC1D0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89BE09-147C-4D44-9871-5159995A2C5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6ADCFE-5815-43B2-B9A0-7F39BFE3148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F0C2CE-BAA2-49DE-A9E9-A7D8BEAB5E2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7AC0A9-307F-400F-A349-847E215733C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C37A89-893B-4476-9D20-35550EF79FA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D8EECD-27BB-4103-B463-931D975271B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Freeform 2"/>
          <p:cNvSpPr>
            <a:spLocks/>
          </p:cNvSpPr>
          <p:nvPr/>
        </p:nvSpPr>
        <p:spPr bwMode="auto">
          <a:xfrm rot="-3172564">
            <a:off x="7777957" y="-15081"/>
            <a:ext cx="1162050" cy="2084387"/>
          </a:xfrm>
          <a:custGeom>
            <a:avLst/>
            <a:gdLst/>
            <a:ahLst/>
            <a:cxnLst>
              <a:cxn ang="0">
                <a:pos x="2903" y="433"/>
              </a:cxn>
              <a:cxn ang="0">
                <a:pos x="2565" y="80"/>
              </a:cxn>
              <a:cxn ang="0">
                <a:pos x="2241" y="0"/>
              </a:cxn>
              <a:cxn ang="0">
                <a:pos x="110" y="2811"/>
              </a:cxn>
              <a:cxn ang="0">
                <a:pos x="110" y="3228"/>
              </a:cxn>
              <a:cxn ang="0">
                <a:pos x="0" y="3631"/>
              </a:cxn>
              <a:cxn ang="0">
                <a:pos x="72" y="3686"/>
              </a:cxn>
              <a:cxn ang="0">
                <a:pos x="441" y="3355"/>
              </a:cxn>
              <a:cxn ang="0">
                <a:pos x="740" y="3228"/>
              </a:cxn>
              <a:cxn ang="0">
                <a:pos x="2903" y="433"/>
              </a:cxn>
              <a:cxn ang="0">
                <a:pos x="2903" y="433"/>
              </a:cxn>
            </a:cxnLst>
            <a:rect l="0" t="0" r="r" b="b"/>
            <a:pathLst>
              <a:path w="2903" h="3686">
                <a:moveTo>
                  <a:pt x="2903" y="433"/>
                </a:moveTo>
                <a:lnTo>
                  <a:pt x="2565" y="80"/>
                </a:lnTo>
                <a:lnTo>
                  <a:pt x="2241" y="0"/>
                </a:lnTo>
                <a:lnTo>
                  <a:pt x="110" y="2811"/>
                </a:lnTo>
                <a:lnTo>
                  <a:pt x="110" y="3228"/>
                </a:lnTo>
                <a:lnTo>
                  <a:pt x="0" y="3631"/>
                </a:lnTo>
                <a:lnTo>
                  <a:pt x="72" y="3686"/>
                </a:lnTo>
                <a:lnTo>
                  <a:pt x="441" y="3355"/>
                </a:lnTo>
                <a:lnTo>
                  <a:pt x="740" y="3228"/>
                </a:lnTo>
                <a:lnTo>
                  <a:pt x="2903" y="433"/>
                </a:lnTo>
                <a:lnTo>
                  <a:pt x="2903" y="433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68707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76962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5018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371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018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56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018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183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671C9D3D-00A5-4BF9-8E72-FD3294CA79F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0184" name="Freeform 8"/>
          <p:cNvSpPr>
            <a:spLocks/>
          </p:cNvSpPr>
          <p:nvPr/>
        </p:nvSpPr>
        <p:spPr bwMode="auto">
          <a:xfrm rot="-3172564">
            <a:off x="7865269" y="24607"/>
            <a:ext cx="1165225" cy="2097087"/>
          </a:xfrm>
          <a:custGeom>
            <a:avLst/>
            <a:gdLst/>
            <a:ahLst/>
            <a:cxnLst>
              <a:cxn ang="0">
                <a:pos x="2293" y="0"/>
              </a:cxn>
              <a:cxn ang="0">
                <a:pos x="130" y="2835"/>
              </a:cxn>
              <a:cxn ang="0">
                <a:pos x="131" y="3201"/>
              </a:cxn>
              <a:cxn ang="0">
                <a:pos x="0" y="3633"/>
              </a:cxn>
              <a:cxn ang="0">
                <a:pos x="50" y="3703"/>
              </a:cxn>
              <a:cxn ang="0">
                <a:pos x="422" y="3352"/>
              </a:cxn>
              <a:cxn ang="0">
                <a:pos x="763" y="3220"/>
              </a:cxn>
              <a:cxn ang="0">
                <a:pos x="2911" y="428"/>
              </a:cxn>
              <a:cxn ang="0">
                <a:pos x="2589" y="96"/>
              </a:cxn>
              <a:cxn ang="0">
                <a:pos x="2293" y="0"/>
              </a:cxn>
              <a:cxn ang="0">
                <a:pos x="2293" y="0"/>
              </a:cxn>
            </a:cxnLst>
            <a:rect l="0" t="0" r="r" b="b"/>
            <a:pathLst>
              <a:path w="2911" h="3703">
                <a:moveTo>
                  <a:pt x="2293" y="0"/>
                </a:moveTo>
                <a:lnTo>
                  <a:pt x="130" y="2835"/>
                </a:lnTo>
                <a:lnTo>
                  <a:pt x="131" y="3201"/>
                </a:lnTo>
                <a:lnTo>
                  <a:pt x="0" y="3633"/>
                </a:lnTo>
                <a:lnTo>
                  <a:pt x="50" y="3703"/>
                </a:lnTo>
                <a:lnTo>
                  <a:pt x="422" y="3352"/>
                </a:lnTo>
                <a:lnTo>
                  <a:pt x="763" y="3220"/>
                </a:lnTo>
                <a:lnTo>
                  <a:pt x="2911" y="428"/>
                </a:lnTo>
                <a:lnTo>
                  <a:pt x="2589" y="96"/>
                </a:lnTo>
                <a:lnTo>
                  <a:pt x="2293" y="0"/>
                </a:lnTo>
                <a:lnTo>
                  <a:pt x="2293" y="0"/>
                </a:lnTo>
                <a:close/>
              </a:path>
            </a:pathLst>
          </a:custGeom>
          <a:solidFill>
            <a:schemeClr val="folHlink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0185" name="Freeform 9"/>
          <p:cNvSpPr>
            <a:spLocks/>
          </p:cNvSpPr>
          <p:nvPr/>
        </p:nvSpPr>
        <p:spPr bwMode="auto">
          <a:xfrm rot="-3172564">
            <a:off x="7831138" y="192088"/>
            <a:ext cx="1025525" cy="1571625"/>
          </a:xfrm>
          <a:custGeom>
            <a:avLst/>
            <a:gdLst/>
            <a:ahLst/>
            <a:cxnLst>
              <a:cxn ang="0">
                <a:pos x="0" y="2485"/>
              </a:cxn>
              <a:cxn ang="0">
                <a:pos x="432" y="2553"/>
              </a:cxn>
              <a:cxn ang="0">
                <a:pos x="736" y="2777"/>
              </a:cxn>
              <a:cxn ang="0">
                <a:pos x="2561" y="399"/>
              </a:cxn>
              <a:cxn ang="0">
                <a:pos x="2118" y="82"/>
              </a:cxn>
              <a:cxn ang="0">
                <a:pos x="1898" y="0"/>
              </a:cxn>
              <a:cxn ang="0">
                <a:pos x="0" y="2485"/>
              </a:cxn>
              <a:cxn ang="0">
                <a:pos x="0" y="2485"/>
              </a:cxn>
            </a:cxnLst>
            <a:rect l="0" t="0" r="r" b="b"/>
            <a:pathLst>
              <a:path w="2561" h="2777">
                <a:moveTo>
                  <a:pt x="0" y="2485"/>
                </a:moveTo>
                <a:lnTo>
                  <a:pt x="432" y="2553"/>
                </a:lnTo>
                <a:lnTo>
                  <a:pt x="736" y="2777"/>
                </a:lnTo>
                <a:lnTo>
                  <a:pt x="2561" y="399"/>
                </a:lnTo>
                <a:lnTo>
                  <a:pt x="2118" y="82"/>
                </a:lnTo>
                <a:lnTo>
                  <a:pt x="1898" y="0"/>
                </a:lnTo>
                <a:lnTo>
                  <a:pt x="0" y="2485"/>
                </a:lnTo>
                <a:lnTo>
                  <a:pt x="0" y="2485"/>
                </a:lnTo>
                <a:close/>
              </a:path>
            </a:pathLst>
          </a:custGeom>
          <a:solidFill>
            <a:schemeClr val="bg2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grpSp>
        <p:nvGrpSpPr>
          <p:cNvPr id="1034" name="Group 10"/>
          <p:cNvGrpSpPr>
            <a:grpSpLocks/>
          </p:cNvGrpSpPr>
          <p:nvPr/>
        </p:nvGrpSpPr>
        <p:grpSpPr bwMode="auto">
          <a:xfrm>
            <a:off x="7938" y="5540375"/>
            <a:ext cx="1784350" cy="1246188"/>
            <a:chOff x="5" y="3490"/>
            <a:chExt cx="1124" cy="785"/>
          </a:xfrm>
        </p:grpSpPr>
        <p:sp>
          <p:nvSpPr>
            <p:cNvPr id="50187" name="Freeform 11"/>
            <p:cNvSpPr>
              <a:spLocks/>
            </p:cNvSpPr>
            <p:nvPr userDrawn="1"/>
          </p:nvSpPr>
          <p:spPr bwMode="auto">
            <a:xfrm>
              <a:off x="24" y="3505"/>
              <a:ext cx="1089" cy="649"/>
            </a:xfrm>
            <a:custGeom>
              <a:avLst/>
              <a:gdLst/>
              <a:ahLst/>
              <a:cxnLst>
                <a:cxn ang="0">
                  <a:pos x="1587" y="1260"/>
                </a:cxn>
                <a:cxn ang="0">
                  <a:pos x="1420" y="1106"/>
                </a:cxn>
                <a:cxn ang="0">
                  <a:pos x="1331" y="477"/>
                </a:cxn>
                <a:cxn ang="0">
                  <a:pos x="2139" y="330"/>
                </a:cxn>
                <a:cxn ang="0">
                  <a:pos x="2177" y="203"/>
                </a:cxn>
                <a:cxn ang="0">
                  <a:pos x="2099" y="100"/>
                </a:cxn>
                <a:cxn ang="0">
                  <a:pos x="1276" y="211"/>
                </a:cxn>
                <a:cxn ang="0">
                  <a:pos x="1219" y="32"/>
                </a:cxn>
                <a:cxn ang="0">
                  <a:pos x="1085" y="0"/>
                </a:cxn>
                <a:cxn ang="0">
                  <a:pos x="958" y="28"/>
                </a:cxn>
                <a:cxn ang="0">
                  <a:pos x="888" y="106"/>
                </a:cxn>
                <a:cxn ang="0">
                  <a:pos x="937" y="285"/>
                </a:cxn>
                <a:cxn ang="0">
                  <a:pos x="660" y="441"/>
                </a:cxn>
                <a:cxn ang="0">
                  <a:pos x="983" y="473"/>
                </a:cxn>
                <a:cxn ang="0">
                  <a:pos x="1112" y="889"/>
                </a:cxn>
                <a:cxn ang="0">
                  <a:pos x="141" y="469"/>
                </a:cxn>
                <a:cxn ang="0">
                  <a:pos x="46" y="509"/>
                </a:cxn>
                <a:cxn ang="0">
                  <a:pos x="0" y="636"/>
                </a:cxn>
                <a:cxn ang="0">
                  <a:pos x="55" y="779"/>
                </a:cxn>
                <a:cxn ang="0">
                  <a:pos x="1139" y="1288"/>
                </a:cxn>
                <a:cxn ang="0">
                  <a:pos x="1378" y="1256"/>
                </a:cxn>
                <a:cxn ang="0">
                  <a:pos x="1570" y="1298"/>
                </a:cxn>
                <a:cxn ang="0">
                  <a:pos x="1587" y="1260"/>
                </a:cxn>
                <a:cxn ang="0">
                  <a:pos x="1587" y="1260"/>
                </a:cxn>
              </a:cxnLst>
              <a:rect l="0" t="0" r="r" b="b"/>
              <a:pathLst>
                <a:path w="2177" h="1298">
                  <a:moveTo>
                    <a:pt x="1587" y="1260"/>
                  </a:moveTo>
                  <a:lnTo>
                    <a:pt x="1420" y="1106"/>
                  </a:lnTo>
                  <a:lnTo>
                    <a:pt x="1331" y="477"/>
                  </a:lnTo>
                  <a:lnTo>
                    <a:pt x="2139" y="330"/>
                  </a:lnTo>
                  <a:lnTo>
                    <a:pt x="2177" y="203"/>
                  </a:lnTo>
                  <a:lnTo>
                    <a:pt x="2099" y="100"/>
                  </a:lnTo>
                  <a:lnTo>
                    <a:pt x="1276" y="211"/>
                  </a:lnTo>
                  <a:lnTo>
                    <a:pt x="1219" y="32"/>
                  </a:lnTo>
                  <a:lnTo>
                    <a:pt x="1085" y="0"/>
                  </a:lnTo>
                  <a:lnTo>
                    <a:pt x="958" y="28"/>
                  </a:lnTo>
                  <a:lnTo>
                    <a:pt x="888" y="106"/>
                  </a:lnTo>
                  <a:lnTo>
                    <a:pt x="937" y="285"/>
                  </a:lnTo>
                  <a:lnTo>
                    <a:pt x="660" y="441"/>
                  </a:lnTo>
                  <a:lnTo>
                    <a:pt x="983" y="473"/>
                  </a:lnTo>
                  <a:lnTo>
                    <a:pt x="1112" y="889"/>
                  </a:lnTo>
                  <a:lnTo>
                    <a:pt x="141" y="469"/>
                  </a:lnTo>
                  <a:lnTo>
                    <a:pt x="46" y="509"/>
                  </a:lnTo>
                  <a:lnTo>
                    <a:pt x="0" y="636"/>
                  </a:lnTo>
                  <a:lnTo>
                    <a:pt x="55" y="779"/>
                  </a:lnTo>
                  <a:lnTo>
                    <a:pt x="1139" y="1288"/>
                  </a:lnTo>
                  <a:lnTo>
                    <a:pt x="1378" y="1256"/>
                  </a:lnTo>
                  <a:lnTo>
                    <a:pt x="1570" y="1298"/>
                  </a:lnTo>
                  <a:lnTo>
                    <a:pt x="1587" y="1260"/>
                  </a:lnTo>
                  <a:lnTo>
                    <a:pt x="1587" y="1260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0188" name="Freeform 12"/>
            <p:cNvSpPr>
              <a:spLocks/>
            </p:cNvSpPr>
            <p:nvPr userDrawn="1"/>
          </p:nvSpPr>
          <p:spPr bwMode="auto">
            <a:xfrm>
              <a:off x="1022" y="3582"/>
              <a:ext cx="71" cy="129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120" y="0"/>
                </a:cxn>
                <a:cxn ang="0">
                  <a:pos x="143" y="233"/>
                </a:cxn>
                <a:cxn ang="0">
                  <a:pos x="8" y="258"/>
                </a:cxn>
                <a:cxn ang="0">
                  <a:pos x="0" y="7"/>
                </a:cxn>
                <a:cxn ang="0">
                  <a:pos x="0" y="7"/>
                </a:cxn>
              </a:cxnLst>
              <a:rect l="0" t="0" r="r" b="b"/>
              <a:pathLst>
                <a:path w="143" h="258">
                  <a:moveTo>
                    <a:pt x="0" y="7"/>
                  </a:moveTo>
                  <a:lnTo>
                    <a:pt x="120" y="0"/>
                  </a:lnTo>
                  <a:lnTo>
                    <a:pt x="143" y="233"/>
                  </a:lnTo>
                  <a:lnTo>
                    <a:pt x="8" y="258"/>
                  </a:lnTo>
                  <a:lnTo>
                    <a:pt x="0" y="7"/>
                  </a:lnTo>
                  <a:lnTo>
                    <a:pt x="0" y="7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0189" name="Freeform 13"/>
            <p:cNvSpPr>
              <a:spLocks/>
            </p:cNvSpPr>
            <p:nvPr userDrawn="1"/>
          </p:nvSpPr>
          <p:spPr bwMode="auto">
            <a:xfrm>
              <a:off x="20" y="3774"/>
              <a:ext cx="792" cy="410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0190" name="Freeform 14"/>
            <p:cNvSpPr>
              <a:spLocks/>
            </p:cNvSpPr>
            <p:nvPr userDrawn="1"/>
          </p:nvSpPr>
          <p:spPr bwMode="auto">
            <a:xfrm>
              <a:off x="129" y="3808"/>
              <a:ext cx="525" cy="374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0191" name="Freeform 15"/>
            <p:cNvSpPr>
              <a:spLocks/>
            </p:cNvSpPr>
            <p:nvPr userDrawn="1"/>
          </p:nvSpPr>
          <p:spPr bwMode="auto">
            <a:xfrm>
              <a:off x="485" y="3532"/>
              <a:ext cx="135" cy="121"/>
            </a:xfrm>
            <a:custGeom>
              <a:avLst/>
              <a:gdLst/>
              <a:ahLst/>
              <a:cxnLst>
                <a:cxn ang="0">
                  <a:pos x="0" y="28"/>
                </a:cxn>
                <a:cxn ang="0">
                  <a:pos x="160" y="0"/>
                </a:cxn>
                <a:cxn ang="0">
                  <a:pos x="251" y="36"/>
                </a:cxn>
                <a:cxn ang="0">
                  <a:pos x="272" y="139"/>
                </a:cxn>
                <a:cxn ang="0">
                  <a:pos x="164" y="146"/>
                </a:cxn>
                <a:cxn ang="0">
                  <a:pos x="32" y="241"/>
                </a:cxn>
                <a:cxn ang="0">
                  <a:pos x="0" y="28"/>
                </a:cxn>
                <a:cxn ang="0">
                  <a:pos x="0" y="28"/>
                </a:cxn>
              </a:cxnLst>
              <a:rect l="0" t="0" r="r" b="b"/>
              <a:pathLst>
                <a:path w="272" h="241">
                  <a:moveTo>
                    <a:pt x="0" y="28"/>
                  </a:moveTo>
                  <a:lnTo>
                    <a:pt x="160" y="0"/>
                  </a:lnTo>
                  <a:lnTo>
                    <a:pt x="251" y="36"/>
                  </a:lnTo>
                  <a:lnTo>
                    <a:pt x="272" y="139"/>
                  </a:lnTo>
                  <a:lnTo>
                    <a:pt x="164" y="146"/>
                  </a:lnTo>
                  <a:lnTo>
                    <a:pt x="32" y="241"/>
                  </a:lnTo>
                  <a:lnTo>
                    <a:pt x="0" y="28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0192" name="Freeform 16"/>
            <p:cNvSpPr>
              <a:spLocks/>
            </p:cNvSpPr>
            <p:nvPr userDrawn="1"/>
          </p:nvSpPr>
          <p:spPr bwMode="auto">
            <a:xfrm>
              <a:off x="641" y="4163"/>
              <a:ext cx="76" cy="112"/>
            </a:xfrm>
            <a:custGeom>
              <a:avLst/>
              <a:gdLst/>
              <a:ahLst/>
              <a:cxnLst>
                <a:cxn ang="0">
                  <a:pos x="152" y="4"/>
                </a:cxn>
                <a:cxn ang="0">
                  <a:pos x="152" y="224"/>
                </a:cxn>
                <a:cxn ang="0">
                  <a:pos x="0" y="8"/>
                </a:cxn>
                <a:cxn ang="0">
                  <a:pos x="72" y="0"/>
                </a:cxn>
                <a:cxn ang="0">
                  <a:pos x="152" y="4"/>
                </a:cxn>
                <a:cxn ang="0">
                  <a:pos x="152" y="4"/>
                </a:cxn>
              </a:cxnLst>
              <a:rect l="0" t="0" r="r" b="b"/>
              <a:pathLst>
                <a:path w="152" h="224">
                  <a:moveTo>
                    <a:pt x="152" y="4"/>
                  </a:moveTo>
                  <a:lnTo>
                    <a:pt x="152" y="224"/>
                  </a:lnTo>
                  <a:lnTo>
                    <a:pt x="0" y="8"/>
                  </a:lnTo>
                  <a:lnTo>
                    <a:pt x="72" y="0"/>
                  </a:lnTo>
                  <a:lnTo>
                    <a:pt x="152" y="4"/>
                  </a:lnTo>
                  <a:lnTo>
                    <a:pt x="152" y="4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0193" name="Freeform 17"/>
            <p:cNvSpPr>
              <a:spLocks/>
            </p:cNvSpPr>
            <p:nvPr userDrawn="1"/>
          </p:nvSpPr>
          <p:spPr bwMode="auto">
            <a:xfrm>
              <a:off x="504" y="3607"/>
              <a:ext cx="193" cy="383"/>
            </a:xfrm>
            <a:custGeom>
              <a:avLst/>
              <a:gdLst/>
              <a:ahLst/>
              <a:cxnLst>
                <a:cxn ang="0">
                  <a:pos x="0" y="80"/>
                </a:cxn>
                <a:cxn ang="0">
                  <a:pos x="87" y="0"/>
                </a:cxn>
                <a:cxn ang="0">
                  <a:pos x="232" y="6"/>
                </a:cxn>
                <a:cxn ang="0">
                  <a:pos x="386" y="764"/>
                </a:cxn>
                <a:cxn ang="0">
                  <a:pos x="279" y="720"/>
                </a:cxn>
                <a:cxn ang="0">
                  <a:pos x="152" y="677"/>
                </a:cxn>
                <a:cxn ang="0">
                  <a:pos x="0" y="80"/>
                </a:cxn>
                <a:cxn ang="0">
                  <a:pos x="0" y="80"/>
                </a:cxn>
              </a:cxnLst>
              <a:rect l="0" t="0" r="r" b="b"/>
              <a:pathLst>
                <a:path w="386" h="764">
                  <a:moveTo>
                    <a:pt x="0" y="80"/>
                  </a:moveTo>
                  <a:lnTo>
                    <a:pt x="87" y="0"/>
                  </a:lnTo>
                  <a:lnTo>
                    <a:pt x="232" y="6"/>
                  </a:lnTo>
                  <a:lnTo>
                    <a:pt x="386" y="764"/>
                  </a:lnTo>
                  <a:lnTo>
                    <a:pt x="279" y="720"/>
                  </a:lnTo>
                  <a:lnTo>
                    <a:pt x="152" y="677"/>
                  </a:lnTo>
                  <a:lnTo>
                    <a:pt x="0" y="80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0194" name="Freeform 18"/>
            <p:cNvSpPr>
              <a:spLocks/>
            </p:cNvSpPr>
            <p:nvPr userDrawn="1"/>
          </p:nvSpPr>
          <p:spPr bwMode="auto">
            <a:xfrm>
              <a:off x="668" y="3590"/>
              <a:ext cx="364" cy="174"/>
            </a:xfrm>
            <a:custGeom>
              <a:avLst/>
              <a:gdLst/>
              <a:ahLst/>
              <a:cxnLst>
                <a:cxn ang="0">
                  <a:pos x="692" y="0"/>
                </a:cxn>
                <a:cxn ang="0">
                  <a:pos x="0" y="106"/>
                </a:cxn>
                <a:cxn ang="0">
                  <a:pos x="28" y="348"/>
                </a:cxn>
                <a:cxn ang="0">
                  <a:pos x="715" y="237"/>
                </a:cxn>
                <a:cxn ang="0">
                  <a:pos x="728" y="43"/>
                </a:cxn>
                <a:cxn ang="0">
                  <a:pos x="692" y="0"/>
                </a:cxn>
                <a:cxn ang="0">
                  <a:pos x="692" y="0"/>
                </a:cxn>
              </a:cxnLst>
              <a:rect l="0" t="0" r="r" b="b"/>
              <a:pathLst>
                <a:path w="728" h="348">
                  <a:moveTo>
                    <a:pt x="692" y="0"/>
                  </a:moveTo>
                  <a:lnTo>
                    <a:pt x="0" y="106"/>
                  </a:lnTo>
                  <a:lnTo>
                    <a:pt x="28" y="348"/>
                  </a:lnTo>
                  <a:lnTo>
                    <a:pt x="715" y="237"/>
                  </a:lnTo>
                  <a:lnTo>
                    <a:pt x="728" y="43"/>
                  </a:lnTo>
                  <a:lnTo>
                    <a:pt x="692" y="0"/>
                  </a:lnTo>
                  <a:lnTo>
                    <a:pt x="692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0195" name="Freeform 19"/>
            <p:cNvSpPr>
              <a:spLocks/>
            </p:cNvSpPr>
            <p:nvPr userDrawn="1"/>
          </p:nvSpPr>
          <p:spPr bwMode="auto">
            <a:xfrm>
              <a:off x="347" y="3693"/>
              <a:ext cx="156" cy="67"/>
            </a:xfrm>
            <a:custGeom>
              <a:avLst/>
              <a:gdLst/>
              <a:ahLst/>
              <a:cxnLst>
                <a:cxn ang="0">
                  <a:pos x="272" y="0"/>
                </a:cxn>
                <a:cxn ang="0">
                  <a:pos x="0" y="78"/>
                </a:cxn>
                <a:cxn ang="0">
                  <a:pos x="312" y="135"/>
                </a:cxn>
                <a:cxn ang="0">
                  <a:pos x="272" y="0"/>
                </a:cxn>
                <a:cxn ang="0">
                  <a:pos x="272" y="0"/>
                </a:cxn>
              </a:cxnLst>
              <a:rect l="0" t="0" r="r" b="b"/>
              <a:pathLst>
                <a:path w="312" h="135">
                  <a:moveTo>
                    <a:pt x="272" y="0"/>
                  </a:moveTo>
                  <a:lnTo>
                    <a:pt x="0" y="78"/>
                  </a:lnTo>
                  <a:lnTo>
                    <a:pt x="312" y="135"/>
                  </a:lnTo>
                  <a:lnTo>
                    <a:pt x="272" y="0"/>
                  </a:lnTo>
                  <a:lnTo>
                    <a:pt x="272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1060" name="Group 20"/>
            <p:cNvGrpSpPr>
              <a:grpSpLocks/>
            </p:cNvGrpSpPr>
            <p:nvPr userDrawn="1"/>
          </p:nvGrpSpPr>
          <p:grpSpPr bwMode="auto">
            <a:xfrm>
              <a:off x="5" y="3490"/>
              <a:ext cx="1124" cy="780"/>
              <a:chOff x="5" y="3490"/>
              <a:chExt cx="1124" cy="780"/>
            </a:xfrm>
          </p:grpSpPr>
          <p:grpSp>
            <p:nvGrpSpPr>
              <p:cNvPr id="1061" name="Group 21"/>
              <p:cNvGrpSpPr>
                <a:grpSpLocks/>
              </p:cNvGrpSpPr>
              <p:nvPr userDrawn="1"/>
            </p:nvGrpSpPr>
            <p:grpSpPr bwMode="auto">
              <a:xfrm>
                <a:off x="499" y="3562"/>
                <a:ext cx="548" cy="708"/>
                <a:chOff x="499" y="3562"/>
                <a:chExt cx="548" cy="708"/>
              </a:xfrm>
            </p:grpSpPr>
            <p:sp>
              <p:nvSpPr>
                <p:cNvPr id="50198" name="Freeform 22"/>
                <p:cNvSpPr>
                  <a:spLocks/>
                </p:cNvSpPr>
                <p:nvPr userDrawn="1"/>
              </p:nvSpPr>
              <p:spPr bwMode="auto">
                <a:xfrm>
                  <a:off x="499" y="3587"/>
                  <a:ext cx="157" cy="87"/>
                </a:xfrm>
                <a:custGeom>
                  <a:avLst/>
                  <a:gdLst/>
                  <a:ahLst/>
                  <a:cxnLst>
                    <a:cxn ang="0">
                      <a:pos x="0" y="107"/>
                    </a:cxn>
                    <a:cxn ang="0">
                      <a:pos x="114" y="10"/>
                    </a:cxn>
                    <a:cxn ang="0">
                      <a:pos x="213" y="0"/>
                    </a:cxn>
                    <a:cxn ang="0">
                      <a:pos x="292" y="27"/>
                    </a:cxn>
                    <a:cxn ang="0">
                      <a:pos x="313" y="91"/>
                    </a:cxn>
                    <a:cxn ang="0">
                      <a:pos x="167" y="67"/>
                    </a:cxn>
                    <a:cxn ang="0">
                      <a:pos x="74" y="101"/>
                    </a:cxn>
                    <a:cxn ang="0">
                      <a:pos x="13" y="175"/>
                    </a:cxn>
                    <a:cxn ang="0">
                      <a:pos x="0" y="107"/>
                    </a:cxn>
                    <a:cxn ang="0">
                      <a:pos x="0" y="107"/>
                    </a:cxn>
                  </a:cxnLst>
                  <a:rect l="0" t="0" r="r" b="b"/>
                  <a:pathLst>
                    <a:path w="313" h="175">
                      <a:moveTo>
                        <a:pt x="0" y="107"/>
                      </a:moveTo>
                      <a:lnTo>
                        <a:pt x="114" y="10"/>
                      </a:lnTo>
                      <a:lnTo>
                        <a:pt x="213" y="0"/>
                      </a:lnTo>
                      <a:lnTo>
                        <a:pt x="292" y="27"/>
                      </a:lnTo>
                      <a:lnTo>
                        <a:pt x="313" y="91"/>
                      </a:lnTo>
                      <a:lnTo>
                        <a:pt x="167" y="67"/>
                      </a:lnTo>
                      <a:lnTo>
                        <a:pt x="74" y="101"/>
                      </a:lnTo>
                      <a:lnTo>
                        <a:pt x="13" y="175"/>
                      </a:lnTo>
                      <a:lnTo>
                        <a:pt x="0" y="107"/>
                      </a:lnTo>
                      <a:lnTo>
                        <a:pt x="0" y="10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50199" name="Freeform 23"/>
                <p:cNvSpPr>
                  <a:spLocks/>
                </p:cNvSpPr>
                <p:nvPr userDrawn="1"/>
              </p:nvSpPr>
              <p:spPr bwMode="auto">
                <a:xfrm>
                  <a:off x="636" y="4137"/>
                  <a:ext cx="115" cy="133"/>
                </a:xfrm>
                <a:custGeom>
                  <a:avLst/>
                  <a:gdLst/>
                  <a:ahLst/>
                  <a:cxnLst>
                    <a:cxn ang="0">
                      <a:pos x="0" y="40"/>
                    </a:cxn>
                    <a:cxn ang="0">
                      <a:pos x="160" y="266"/>
                    </a:cxn>
                    <a:cxn ang="0">
                      <a:pos x="230" y="251"/>
                    </a:cxn>
                    <a:cxn ang="0">
                      <a:pos x="223" y="17"/>
                    </a:cxn>
                    <a:cxn ang="0">
                      <a:pos x="166" y="0"/>
                    </a:cxn>
                    <a:cxn ang="0">
                      <a:pos x="179" y="197"/>
                    </a:cxn>
                    <a:cxn ang="0">
                      <a:pos x="71" y="4"/>
                    </a:cxn>
                    <a:cxn ang="0">
                      <a:pos x="0" y="40"/>
                    </a:cxn>
                    <a:cxn ang="0">
                      <a:pos x="0" y="40"/>
                    </a:cxn>
                  </a:cxnLst>
                  <a:rect l="0" t="0" r="r" b="b"/>
                  <a:pathLst>
                    <a:path w="230" h="266">
                      <a:moveTo>
                        <a:pt x="0" y="40"/>
                      </a:moveTo>
                      <a:lnTo>
                        <a:pt x="160" y="266"/>
                      </a:lnTo>
                      <a:lnTo>
                        <a:pt x="230" y="251"/>
                      </a:lnTo>
                      <a:lnTo>
                        <a:pt x="223" y="17"/>
                      </a:lnTo>
                      <a:lnTo>
                        <a:pt x="166" y="0"/>
                      </a:lnTo>
                      <a:lnTo>
                        <a:pt x="179" y="197"/>
                      </a:lnTo>
                      <a:lnTo>
                        <a:pt x="71" y="4"/>
                      </a:lnTo>
                      <a:lnTo>
                        <a:pt x="0" y="40"/>
                      </a:lnTo>
                      <a:lnTo>
                        <a:pt x="0" y="4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50200" name="Freeform 24"/>
                <p:cNvSpPr>
                  <a:spLocks/>
                </p:cNvSpPr>
                <p:nvPr userDrawn="1"/>
              </p:nvSpPr>
              <p:spPr bwMode="auto">
                <a:xfrm>
                  <a:off x="1004" y="3562"/>
                  <a:ext cx="43" cy="117"/>
                </a:xfrm>
                <a:custGeom>
                  <a:avLst/>
                  <a:gdLst/>
                  <a:ahLst/>
                  <a:cxnLst>
                    <a:cxn ang="0">
                      <a:pos x="0" y="19"/>
                    </a:cxn>
                    <a:cxn ang="0">
                      <a:pos x="36" y="93"/>
                    </a:cxn>
                    <a:cxn ang="0">
                      <a:pos x="44" y="154"/>
                    </a:cxn>
                    <a:cxn ang="0">
                      <a:pos x="27" y="234"/>
                    </a:cxn>
                    <a:cxn ang="0">
                      <a:pos x="80" y="220"/>
                    </a:cxn>
                    <a:cxn ang="0">
                      <a:pos x="87" y="116"/>
                    </a:cxn>
                    <a:cxn ang="0">
                      <a:pos x="46" y="0"/>
                    </a:cxn>
                    <a:cxn ang="0">
                      <a:pos x="0" y="19"/>
                    </a:cxn>
                    <a:cxn ang="0">
                      <a:pos x="0" y="19"/>
                    </a:cxn>
                  </a:cxnLst>
                  <a:rect l="0" t="0" r="r" b="b"/>
                  <a:pathLst>
                    <a:path w="87" h="234">
                      <a:moveTo>
                        <a:pt x="0" y="19"/>
                      </a:moveTo>
                      <a:lnTo>
                        <a:pt x="36" y="93"/>
                      </a:lnTo>
                      <a:lnTo>
                        <a:pt x="44" y="154"/>
                      </a:lnTo>
                      <a:lnTo>
                        <a:pt x="27" y="234"/>
                      </a:lnTo>
                      <a:lnTo>
                        <a:pt x="80" y="220"/>
                      </a:lnTo>
                      <a:lnTo>
                        <a:pt x="87" y="116"/>
                      </a:lnTo>
                      <a:lnTo>
                        <a:pt x="46" y="0"/>
                      </a:lnTo>
                      <a:lnTo>
                        <a:pt x="0" y="19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</p:grpSp>
          <p:sp>
            <p:nvSpPr>
              <p:cNvPr id="50201" name="Freeform 25"/>
              <p:cNvSpPr>
                <a:spLocks/>
              </p:cNvSpPr>
              <p:nvPr userDrawn="1"/>
            </p:nvSpPr>
            <p:spPr bwMode="auto">
              <a:xfrm>
                <a:off x="76" y="3732"/>
                <a:ext cx="595" cy="250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50202" name="Freeform 26"/>
              <p:cNvSpPr>
                <a:spLocks/>
              </p:cNvSpPr>
              <p:nvPr userDrawn="1"/>
            </p:nvSpPr>
            <p:spPr bwMode="auto">
              <a:xfrm>
                <a:off x="260" y="3886"/>
                <a:ext cx="244" cy="148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50203" name="Freeform 27"/>
              <p:cNvSpPr>
                <a:spLocks/>
              </p:cNvSpPr>
              <p:nvPr userDrawn="1"/>
            </p:nvSpPr>
            <p:spPr bwMode="auto">
              <a:xfrm>
                <a:off x="565" y="3680"/>
                <a:ext cx="107" cy="238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91" y="25"/>
                  </a:cxn>
                  <a:cxn ang="0">
                    <a:pos x="80" y="192"/>
                  </a:cxn>
                  <a:cxn ang="0">
                    <a:pos x="106" y="327"/>
                  </a:cxn>
                  <a:cxn ang="0">
                    <a:pos x="213" y="451"/>
                  </a:cxn>
                  <a:cxn ang="0">
                    <a:pos x="97" y="478"/>
                  </a:cxn>
                  <a:cxn ang="0">
                    <a:pos x="30" y="344"/>
                  </a:cxn>
                  <a:cxn ang="0">
                    <a:pos x="0" y="57"/>
                  </a:cxn>
                  <a:cxn ang="0">
                    <a:pos x="24" y="0"/>
                  </a:cxn>
                  <a:cxn ang="0">
                    <a:pos x="24" y="0"/>
                  </a:cxn>
                </a:cxnLst>
                <a:rect l="0" t="0" r="r" b="b"/>
                <a:pathLst>
                  <a:path w="213" h="478">
                    <a:moveTo>
                      <a:pt x="24" y="0"/>
                    </a:moveTo>
                    <a:lnTo>
                      <a:pt x="91" y="25"/>
                    </a:lnTo>
                    <a:lnTo>
                      <a:pt x="80" y="192"/>
                    </a:lnTo>
                    <a:lnTo>
                      <a:pt x="106" y="327"/>
                    </a:lnTo>
                    <a:lnTo>
                      <a:pt x="213" y="451"/>
                    </a:lnTo>
                    <a:lnTo>
                      <a:pt x="97" y="478"/>
                    </a:lnTo>
                    <a:lnTo>
                      <a:pt x="30" y="344"/>
                    </a:lnTo>
                    <a:lnTo>
                      <a:pt x="0" y="57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grpSp>
            <p:nvGrpSpPr>
              <p:cNvPr id="1065" name="Group 28"/>
              <p:cNvGrpSpPr>
                <a:grpSpLocks/>
              </p:cNvGrpSpPr>
              <p:nvPr userDrawn="1"/>
            </p:nvGrpSpPr>
            <p:grpSpPr bwMode="auto">
              <a:xfrm>
                <a:off x="5" y="3490"/>
                <a:ext cx="1124" cy="678"/>
                <a:chOff x="5" y="3490"/>
                <a:chExt cx="1124" cy="678"/>
              </a:xfrm>
            </p:grpSpPr>
            <p:sp>
              <p:nvSpPr>
                <p:cNvPr id="50205" name="Freeform 29"/>
                <p:cNvSpPr>
                  <a:spLocks/>
                </p:cNvSpPr>
                <p:nvPr userDrawn="1"/>
              </p:nvSpPr>
              <p:spPr bwMode="auto">
                <a:xfrm>
                  <a:off x="669" y="4048"/>
                  <a:ext cx="75" cy="87"/>
                </a:xfrm>
                <a:custGeom>
                  <a:avLst/>
                  <a:gdLst/>
                  <a:ahLst/>
                  <a:cxnLst>
                    <a:cxn ang="0">
                      <a:pos x="110" y="0"/>
                    </a:cxn>
                    <a:cxn ang="0">
                      <a:pos x="40" y="66"/>
                    </a:cxn>
                    <a:cxn ang="0">
                      <a:pos x="0" y="173"/>
                    </a:cxn>
                    <a:cxn ang="0">
                      <a:pos x="80" y="160"/>
                    </a:cxn>
                    <a:cxn ang="0">
                      <a:pos x="103" y="84"/>
                    </a:cxn>
                    <a:cxn ang="0">
                      <a:pos x="150" y="27"/>
                    </a:cxn>
                    <a:cxn ang="0">
                      <a:pos x="110" y="0"/>
                    </a:cxn>
                    <a:cxn ang="0">
                      <a:pos x="110" y="0"/>
                    </a:cxn>
                  </a:cxnLst>
                  <a:rect l="0" t="0" r="r" b="b"/>
                  <a:pathLst>
                    <a:path w="150" h="173">
                      <a:moveTo>
                        <a:pt x="110" y="0"/>
                      </a:moveTo>
                      <a:lnTo>
                        <a:pt x="40" y="66"/>
                      </a:lnTo>
                      <a:lnTo>
                        <a:pt x="0" y="173"/>
                      </a:lnTo>
                      <a:lnTo>
                        <a:pt x="80" y="160"/>
                      </a:lnTo>
                      <a:lnTo>
                        <a:pt x="103" y="84"/>
                      </a:lnTo>
                      <a:lnTo>
                        <a:pt x="150" y="27"/>
                      </a:lnTo>
                      <a:lnTo>
                        <a:pt x="110" y="0"/>
                      </a:lnTo>
                      <a:lnTo>
                        <a:pt x="11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50206" name="Freeform 30"/>
                <p:cNvSpPr>
                  <a:spLocks/>
                </p:cNvSpPr>
                <p:nvPr userDrawn="1"/>
              </p:nvSpPr>
              <p:spPr bwMode="auto">
                <a:xfrm>
                  <a:off x="5" y="3728"/>
                  <a:ext cx="842" cy="440"/>
                </a:xfrm>
                <a:custGeom>
                  <a:avLst/>
                  <a:gdLst/>
                  <a:ahLst/>
                  <a:cxnLst>
                    <a:cxn ang="0">
                      <a:pos x="156" y="0"/>
                    </a:cxn>
                    <a:cxn ang="0">
                      <a:pos x="63" y="52"/>
                    </a:cxn>
                    <a:cxn ang="0">
                      <a:pos x="0" y="208"/>
                    </a:cxn>
                    <a:cxn ang="0">
                      <a:pos x="67" y="358"/>
                    </a:cxn>
                    <a:cxn ang="0">
                      <a:pos x="1182" y="867"/>
                    </a:cxn>
                    <a:cxn ang="0">
                      <a:pos x="1422" y="835"/>
                    </a:cxn>
                    <a:cxn ang="0">
                      <a:pos x="1616" y="880"/>
                    </a:cxn>
                    <a:cxn ang="0">
                      <a:pos x="1684" y="808"/>
                    </a:cxn>
                    <a:cxn ang="0">
                      <a:pos x="1502" y="664"/>
                    </a:cxn>
                    <a:cxn ang="0">
                      <a:pos x="1428" y="512"/>
                    </a:cxn>
                    <a:cxn ang="0">
                      <a:pos x="1369" y="527"/>
                    </a:cxn>
                    <a:cxn ang="0">
                      <a:pos x="1439" y="664"/>
                    </a:cxn>
                    <a:cxn ang="0">
                      <a:pos x="1578" y="810"/>
                    </a:cxn>
                    <a:cxn ang="0">
                      <a:pos x="1413" y="787"/>
                    </a:cxn>
                    <a:cxn ang="0">
                      <a:pos x="1219" y="814"/>
                    </a:cxn>
                    <a:cxn ang="0">
                      <a:pos x="1255" y="650"/>
                    </a:cxn>
                    <a:cxn ang="0">
                      <a:pos x="1338" y="538"/>
                    </a:cxn>
                    <a:cxn ang="0">
                      <a:pos x="1241" y="552"/>
                    </a:cxn>
                    <a:cxn ang="0">
                      <a:pos x="1165" y="658"/>
                    </a:cxn>
                    <a:cxn ang="0">
                      <a:pos x="1139" y="791"/>
                    </a:cxn>
                    <a:cxn ang="0">
                      <a:pos x="107" y="310"/>
                    </a:cxn>
                    <a:cxn ang="0">
                      <a:pos x="80" y="215"/>
                    </a:cxn>
                    <a:cxn ang="0">
                      <a:pos x="103" y="95"/>
                    </a:cxn>
                    <a:cxn ang="0">
                      <a:pos x="217" y="0"/>
                    </a:cxn>
                    <a:cxn ang="0">
                      <a:pos x="156" y="0"/>
                    </a:cxn>
                    <a:cxn ang="0">
                      <a:pos x="156" y="0"/>
                    </a:cxn>
                  </a:cxnLst>
                  <a:rect l="0" t="0" r="r" b="b"/>
                  <a:pathLst>
                    <a:path w="1684" h="880">
                      <a:moveTo>
                        <a:pt x="156" y="0"/>
                      </a:moveTo>
                      <a:lnTo>
                        <a:pt x="63" y="52"/>
                      </a:lnTo>
                      <a:lnTo>
                        <a:pt x="0" y="208"/>
                      </a:lnTo>
                      <a:lnTo>
                        <a:pt x="67" y="358"/>
                      </a:lnTo>
                      <a:lnTo>
                        <a:pt x="1182" y="867"/>
                      </a:lnTo>
                      <a:lnTo>
                        <a:pt x="1422" y="835"/>
                      </a:lnTo>
                      <a:lnTo>
                        <a:pt x="1616" y="880"/>
                      </a:lnTo>
                      <a:lnTo>
                        <a:pt x="1684" y="808"/>
                      </a:lnTo>
                      <a:lnTo>
                        <a:pt x="1502" y="664"/>
                      </a:lnTo>
                      <a:lnTo>
                        <a:pt x="1428" y="512"/>
                      </a:lnTo>
                      <a:lnTo>
                        <a:pt x="1369" y="527"/>
                      </a:lnTo>
                      <a:lnTo>
                        <a:pt x="1439" y="664"/>
                      </a:lnTo>
                      <a:lnTo>
                        <a:pt x="1578" y="810"/>
                      </a:lnTo>
                      <a:lnTo>
                        <a:pt x="1413" y="787"/>
                      </a:lnTo>
                      <a:lnTo>
                        <a:pt x="1219" y="814"/>
                      </a:lnTo>
                      <a:lnTo>
                        <a:pt x="1255" y="650"/>
                      </a:lnTo>
                      <a:lnTo>
                        <a:pt x="1338" y="538"/>
                      </a:lnTo>
                      <a:lnTo>
                        <a:pt x="1241" y="552"/>
                      </a:lnTo>
                      <a:lnTo>
                        <a:pt x="1165" y="658"/>
                      </a:lnTo>
                      <a:lnTo>
                        <a:pt x="1139" y="791"/>
                      </a:lnTo>
                      <a:lnTo>
                        <a:pt x="107" y="310"/>
                      </a:lnTo>
                      <a:lnTo>
                        <a:pt x="80" y="215"/>
                      </a:lnTo>
                      <a:lnTo>
                        <a:pt x="103" y="95"/>
                      </a:lnTo>
                      <a:lnTo>
                        <a:pt x="217" y="0"/>
                      </a:lnTo>
                      <a:lnTo>
                        <a:pt x="156" y="0"/>
                      </a:lnTo>
                      <a:lnTo>
                        <a:pt x="15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50207" name="Freeform 31"/>
                <p:cNvSpPr>
                  <a:spLocks/>
                </p:cNvSpPr>
                <p:nvPr userDrawn="1"/>
              </p:nvSpPr>
              <p:spPr bwMode="auto">
                <a:xfrm>
                  <a:off x="106" y="3770"/>
                  <a:ext cx="80" cy="167"/>
                </a:xfrm>
                <a:custGeom>
                  <a:avLst/>
                  <a:gdLst/>
                  <a:ahLst/>
                  <a:cxnLst>
                    <a:cxn ang="0">
                      <a:pos x="116" y="0"/>
                    </a:cxn>
                    <a:cxn ang="0">
                      <a:pos x="19" y="106"/>
                    </a:cxn>
                    <a:cxn ang="0">
                      <a:pos x="0" y="230"/>
                    </a:cxn>
                    <a:cxn ang="0">
                      <a:pos x="33" y="314"/>
                    </a:cxn>
                    <a:cxn ang="0">
                      <a:pos x="94" y="335"/>
                    </a:cxn>
                    <a:cxn ang="0">
                      <a:pos x="76" y="154"/>
                    </a:cxn>
                    <a:cxn ang="0">
                      <a:pos x="160" y="17"/>
                    </a:cxn>
                    <a:cxn ang="0">
                      <a:pos x="116" y="0"/>
                    </a:cxn>
                    <a:cxn ang="0">
                      <a:pos x="116" y="0"/>
                    </a:cxn>
                  </a:cxnLst>
                  <a:rect l="0" t="0" r="r" b="b"/>
                  <a:pathLst>
                    <a:path w="160" h="335">
                      <a:moveTo>
                        <a:pt x="116" y="0"/>
                      </a:moveTo>
                      <a:lnTo>
                        <a:pt x="19" y="106"/>
                      </a:lnTo>
                      <a:lnTo>
                        <a:pt x="0" y="230"/>
                      </a:lnTo>
                      <a:lnTo>
                        <a:pt x="33" y="314"/>
                      </a:lnTo>
                      <a:lnTo>
                        <a:pt x="94" y="335"/>
                      </a:lnTo>
                      <a:lnTo>
                        <a:pt x="76" y="154"/>
                      </a:lnTo>
                      <a:lnTo>
                        <a:pt x="160" y="17"/>
                      </a:lnTo>
                      <a:lnTo>
                        <a:pt x="116" y="0"/>
                      </a:lnTo>
                      <a:lnTo>
                        <a:pt x="11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50208" name="Freeform 32"/>
                <p:cNvSpPr>
                  <a:spLocks/>
                </p:cNvSpPr>
                <p:nvPr userDrawn="1"/>
              </p:nvSpPr>
              <p:spPr bwMode="auto">
                <a:xfrm>
                  <a:off x="449" y="3490"/>
                  <a:ext cx="322" cy="594"/>
                </a:xfrm>
                <a:custGeom>
                  <a:avLst/>
                  <a:gdLst/>
                  <a:ahLst/>
                  <a:cxnLst>
                    <a:cxn ang="0">
                      <a:pos x="218" y="896"/>
                    </a:cxn>
                    <a:cxn ang="0">
                      <a:pos x="0" y="124"/>
                    </a:cxn>
                    <a:cxn ang="0">
                      <a:pos x="81" y="38"/>
                    </a:cxn>
                    <a:cxn ang="0">
                      <a:pos x="258" y="0"/>
                    </a:cxn>
                    <a:cxn ang="0">
                      <a:pos x="399" y="57"/>
                    </a:cxn>
                    <a:cxn ang="0">
                      <a:pos x="642" y="1188"/>
                    </a:cxn>
                    <a:cxn ang="0">
                      <a:pos x="555" y="1091"/>
                    </a:cxn>
                    <a:cxn ang="0">
                      <a:pos x="355" y="97"/>
                    </a:cxn>
                    <a:cxn ang="0">
                      <a:pos x="226" y="61"/>
                    </a:cxn>
                    <a:cxn ang="0">
                      <a:pos x="119" y="74"/>
                    </a:cxn>
                    <a:cxn ang="0">
                      <a:pos x="76" y="141"/>
                    </a:cxn>
                    <a:cxn ang="0">
                      <a:pos x="306" y="924"/>
                    </a:cxn>
                    <a:cxn ang="0">
                      <a:pos x="218" y="896"/>
                    </a:cxn>
                    <a:cxn ang="0">
                      <a:pos x="218" y="896"/>
                    </a:cxn>
                  </a:cxnLst>
                  <a:rect l="0" t="0" r="r" b="b"/>
                  <a:pathLst>
                    <a:path w="642" h="1188">
                      <a:moveTo>
                        <a:pt x="218" y="896"/>
                      </a:moveTo>
                      <a:lnTo>
                        <a:pt x="0" y="124"/>
                      </a:lnTo>
                      <a:lnTo>
                        <a:pt x="81" y="38"/>
                      </a:lnTo>
                      <a:lnTo>
                        <a:pt x="258" y="0"/>
                      </a:lnTo>
                      <a:lnTo>
                        <a:pt x="399" y="57"/>
                      </a:lnTo>
                      <a:lnTo>
                        <a:pt x="642" y="1188"/>
                      </a:lnTo>
                      <a:lnTo>
                        <a:pt x="555" y="1091"/>
                      </a:lnTo>
                      <a:lnTo>
                        <a:pt x="355" y="97"/>
                      </a:lnTo>
                      <a:lnTo>
                        <a:pt x="226" y="61"/>
                      </a:lnTo>
                      <a:lnTo>
                        <a:pt x="119" y="74"/>
                      </a:lnTo>
                      <a:lnTo>
                        <a:pt x="76" y="141"/>
                      </a:lnTo>
                      <a:lnTo>
                        <a:pt x="306" y="924"/>
                      </a:lnTo>
                      <a:lnTo>
                        <a:pt x="218" y="896"/>
                      </a:lnTo>
                      <a:lnTo>
                        <a:pt x="218" y="89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50209" name="Freeform 33"/>
                <p:cNvSpPr>
                  <a:spLocks/>
                </p:cNvSpPr>
                <p:nvPr userDrawn="1"/>
              </p:nvSpPr>
              <p:spPr bwMode="auto">
                <a:xfrm>
                  <a:off x="578" y="3650"/>
                  <a:ext cx="96" cy="252"/>
                </a:xfrm>
                <a:custGeom>
                  <a:avLst/>
                  <a:gdLst/>
                  <a:ahLst/>
                  <a:cxnLst>
                    <a:cxn ang="0">
                      <a:pos x="0" y="27"/>
                    </a:cxn>
                    <a:cxn ang="0">
                      <a:pos x="76" y="194"/>
                    </a:cxn>
                    <a:cxn ang="0">
                      <a:pos x="113" y="318"/>
                    </a:cxn>
                    <a:cxn ang="0">
                      <a:pos x="116" y="504"/>
                    </a:cxn>
                    <a:cxn ang="0">
                      <a:pos x="192" y="504"/>
                    </a:cxn>
                    <a:cxn ang="0">
                      <a:pos x="187" y="360"/>
                    </a:cxn>
                    <a:cxn ang="0">
                      <a:pos x="162" y="208"/>
                    </a:cxn>
                    <a:cxn ang="0">
                      <a:pos x="99" y="59"/>
                    </a:cxn>
                    <a:cxn ang="0">
                      <a:pos x="63" y="0"/>
                    </a:cxn>
                    <a:cxn ang="0">
                      <a:pos x="0" y="27"/>
                    </a:cxn>
                    <a:cxn ang="0">
                      <a:pos x="0" y="27"/>
                    </a:cxn>
                  </a:cxnLst>
                  <a:rect l="0" t="0" r="r" b="b"/>
                  <a:pathLst>
                    <a:path w="192" h="504">
                      <a:moveTo>
                        <a:pt x="0" y="27"/>
                      </a:moveTo>
                      <a:lnTo>
                        <a:pt x="76" y="194"/>
                      </a:lnTo>
                      <a:lnTo>
                        <a:pt x="113" y="318"/>
                      </a:lnTo>
                      <a:lnTo>
                        <a:pt x="116" y="504"/>
                      </a:lnTo>
                      <a:lnTo>
                        <a:pt x="192" y="504"/>
                      </a:lnTo>
                      <a:lnTo>
                        <a:pt x="187" y="360"/>
                      </a:lnTo>
                      <a:lnTo>
                        <a:pt x="162" y="208"/>
                      </a:lnTo>
                      <a:lnTo>
                        <a:pt x="99" y="59"/>
                      </a:lnTo>
                      <a:lnTo>
                        <a:pt x="63" y="0"/>
                      </a:lnTo>
                      <a:lnTo>
                        <a:pt x="0" y="27"/>
                      </a:lnTo>
                      <a:lnTo>
                        <a:pt x="0" y="2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50210" name="Freeform 34"/>
                <p:cNvSpPr>
                  <a:spLocks/>
                </p:cNvSpPr>
                <p:nvPr userDrawn="1"/>
              </p:nvSpPr>
              <p:spPr bwMode="auto">
                <a:xfrm>
                  <a:off x="328" y="3630"/>
                  <a:ext cx="195" cy="135"/>
                </a:xfrm>
                <a:custGeom>
                  <a:avLst/>
                  <a:gdLst/>
                  <a:ahLst/>
                  <a:cxnLst>
                    <a:cxn ang="0">
                      <a:pos x="297" y="0"/>
                    </a:cxn>
                    <a:cxn ang="0">
                      <a:pos x="257" y="17"/>
                    </a:cxn>
                    <a:cxn ang="0">
                      <a:pos x="253" y="66"/>
                    </a:cxn>
                    <a:cxn ang="0">
                      <a:pos x="0" y="169"/>
                    </a:cxn>
                    <a:cxn ang="0">
                      <a:pos x="0" y="222"/>
                    </a:cxn>
                    <a:cxn ang="0">
                      <a:pos x="284" y="226"/>
                    </a:cxn>
                    <a:cxn ang="0">
                      <a:pos x="320" y="269"/>
                    </a:cxn>
                    <a:cxn ang="0">
                      <a:pos x="390" y="266"/>
                    </a:cxn>
                    <a:cxn ang="0">
                      <a:pos x="383" y="190"/>
                    </a:cxn>
                    <a:cxn ang="0">
                      <a:pos x="116" y="176"/>
                    </a:cxn>
                    <a:cxn ang="0">
                      <a:pos x="333" y="89"/>
                    </a:cxn>
                    <a:cxn ang="0">
                      <a:pos x="297" y="0"/>
                    </a:cxn>
                    <a:cxn ang="0">
                      <a:pos x="297" y="0"/>
                    </a:cxn>
                  </a:cxnLst>
                  <a:rect l="0" t="0" r="r" b="b"/>
                  <a:pathLst>
                    <a:path w="390" h="269">
                      <a:moveTo>
                        <a:pt x="297" y="0"/>
                      </a:moveTo>
                      <a:lnTo>
                        <a:pt x="257" y="17"/>
                      </a:lnTo>
                      <a:lnTo>
                        <a:pt x="253" y="66"/>
                      </a:lnTo>
                      <a:lnTo>
                        <a:pt x="0" y="169"/>
                      </a:lnTo>
                      <a:lnTo>
                        <a:pt x="0" y="222"/>
                      </a:lnTo>
                      <a:lnTo>
                        <a:pt x="284" y="226"/>
                      </a:lnTo>
                      <a:lnTo>
                        <a:pt x="320" y="269"/>
                      </a:lnTo>
                      <a:lnTo>
                        <a:pt x="390" y="266"/>
                      </a:lnTo>
                      <a:lnTo>
                        <a:pt x="383" y="190"/>
                      </a:lnTo>
                      <a:lnTo>
                        <a:pt x="116" y="176"/>
                      </a:lnTo>
                      <a:lnTo>
                        <a:pt x="333" y="89"/>
                      </a:lnTo>
                      <a:lnTo>
                        <a:pt x="297" y="0"/>
                      </a:lnTo>
                      <a:lnTo>
                        <a:pt x="297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50211" name="Freeform 35"/>
                <p:cNvSpPr>
                  <a:spLocks/>
                </p:cNvSpPr>
                <p:nvPr userDrawn="1"/>
              </p:nvSpPr>
              <p:spPr bwMode="auto">
                <a:xfrm>
                  <a:off x="658" y="3538"/>
                  <a:ext cx="471" cy="212"/>
                </a:xfrm>
                <a:custGeom>
                  <a:avLst/>
                  <a:gdLst/>
                  <a:ahLst/>
                  <a:cxnLst>
                    <a:cxn ang="0">
                      <a:pos x="0" y="131"/>
                    </a:cxn>
                    <a:cxn ang="0">
                      <a:pos x="863" y="0"/>
                    </a:cxn>
                    <a:cxn ang="0">
                      <a:pos x="926" y="78"/>
                    </a:cxn>
                    <a:cxn ang="0">
                      <a:pos x="941" y="181"/>
                    </a:cxn>
                    <a:cxn ang="0">
                      <a:pos x="903" y="282"/>
                    </a:cxn>
                    <a:cxn ang="0">
                      <a:pos x="57" y="424"/>
                    </a:cxn>
                    <a:cxn ang="0">
                      <a:pos x="53" y="384"/>
                    </a:cxn>
                    <a:cxn ang="0">
                      <a:pos x="863" y="242"/>
                    </a:cxn>
                    <a:cxn ang="0">
                      <a:pos x="893" y="145"/>
                    </a:cxn>
                    <a:cxn ang="0">
                      <a:pos x="840" y="57"/>
                    </a:cxn>
                    <a:cxn ang="0">
                      <a:pos x="0" y="185"/>
                    </a:cxn>
                    <a:cxn ang="0">
                      <a:pos x="0" y="131"/>
                    </a:cxn>
                    <a:cxn ang="0">
                      <a:pos x="0" y="131"/>
                    </a:cxn>
                  </a:cxnLst>
                  <a:rect l="0" t="0" r="r" b="b"/>
                  <a:pathLst>
                    <a:path w="941" h="424">
                      <a:moveTo>
                        <a:pt x="0" y="131"/>
                      </a:moveTo>
                      <a:lnTo>
                        <a:pt x="863" y="0"/>
                      </a:lnTo>
                      <a:lnTo>
                        <a:pt x="926" y="78"/>
                      </a:lnTo>
                      <a:lnTo>
                        <a:pt x="941" y="181"/>
                      </a:lnTo>
                      <a:lnTo>
                        <a:pt x="903" y="282"/>
                      </a:lnTo>
                      <a:lnTo>
                        <a:pt x="57" y="424"/>
                      </a:lnTo>
                      <a:lnTo>
                        <a:pt x="53" y="384"/>
                      </a:lnTo>
                      <a:lnTo>
                        <a:pt x="863" y="242"/>
                      </a:lnTo>
                      <a:lnTo>
                        <a:pt x="893" y="145"/>
                      </a:lnTo>
                      <a:lnTo>
                        <a:pt x="840" y="57"/>
                      </a:lnTo>
                      <a:lnTo>
                        <a:pt x="0" y="185"/>
                      </a:lnTo>
                      <a:lnTo>
                        <a:pt x="0" y="131"/>
                      </a:lnTo>
                      <a:lnTo>
                        <a:pt x="0" y="13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50212" name="Freeform 36"/>
                <p:cNvSpPr>
                  <a:spLocks/>
                </p:cNvSpPr>
                <p:nvPr userDrawn="1"/>
              </p:nvSpPr>
              <p:spPr bwMode="auto">
                <a:xfrm>
                  <a:off x="717" y="3606"/>
                  <a:ext cx="245" cy="86"/>
                </a:xfrm>
                <a:custGeom>
                  <a:avLst/>
                  <a:gdLst/>
                  <a:ahLst/>
                  <a:cxnLst>
                    <a:cxn ang="0">
                      <a:pos x="0" y="126"/>
                    </a:cxn>
                    <a:cxn ang="0">
                      <a:pos x="66" y="173"/>
                    </a:cxn>
                    <a:cxn ang="0">
                      <a:pos x="222" y="166"/>
                    </a:cxn>
                    <a:cxn ang="0">
                      <a:pos x="418" y="116"/>
                    </a:cxn>
                    <a:cxn ang="0">
                      <a:pos x="488" y="42"/>
                    </a:cxn>
                    <a:cxn ang="0">
                      <a:pos x="443" y="2"/>
                    </a:cxn>
                    <a:cxn ang="0">
                      <a:pos x="253" y="0"/>
                    </a:cxn>
                    <a:cxn ang="0">
                      <a:pos x="110" y="12"/>
                    </a:cxn>
                    <a:cxn ang="0">
                      <a:pos x="15" y="76"/>
                    </a:cxn>
                    <a:cxn ang="0">
                      <a:pos x="112" y="95"/>
                    </a:cxn>
                    <a:cxn ang="0">
                      <a:pos x="275" y="53"/>
                    </a:cxn>
                    <a:cxn ang="0">
                      <a:pos x="416" y="53"/>
                    </a:cxn>
                    <a:cxn ang="0">
                      <a:pos x="268" y="110"/>
                    </a:cxn>
                    <a:cxn ang="0">
                      <a:pos x="142" y="126"/>
                    </a:cxn>
                    <a:cxn ang="0">
                      <a:pos x="0" y="126"/>
                    </a:cxn>
                    <a:cxn ang="0">
                      <a:pos x="0" y="126"/>
                    </a:cxn>
                  </a:cxnLst>
                  <a:rect l="0" t="0" r="r" b="b"/>
                  <a:pathLst>
                    <a:path w="488" h="173">
                      <a:moveTo>
                        <a:pt x="0" y="126"/>
                      </a:moveTo>
                      <a:lnTo>
                        <a:pt x="66" y="173"/>
                      </a:lnTo>
                      <a:lnTo>
                        <a:pt x="222" y="166"/>
                      </a:lnTo>
                      <a:lnTo>
                        <a:pt x="418" y="116"/>
                      </a:lnTo>
                      <a:lnTo>
                        <a:pt x="488" y="42"/>
                      </a:lnTo>
                      <a:lnTo>
                        <a:pt x="443" y="2"/>
                      </a:lnTo>
                      <a:lnTo>
                        <a:pt x="253" y="0"/>
                      </a:lnTo>
                      <a:lnTo>
                        <a:pt x="110" y="12"/>
                      </a:lnTo>
                      <a:lnTo>
                        <a:pt x="15" y="76"/>
                      </a:lnTo>
                      <a:lnTo>
                        <a:pt x="112" y="95"/>
                      </a:lnTo>
                      <a:lnTo>
                        <a:pt x="275" y="53"/>
                      </a:lnTo>
                      <a:lnTo>
                        <a:pt x="416" y="53"/>
                      </a:lnTo>
                      <a:lnTo>
                        <a:pt x="268" y="110"/>
                      </a:lnTo>
                      <a:lnTo>
                        <a:pt x="142" y="126"/>
                      </a:lnTo>
                      <a:lnTo>
                        <a:pt x="0" y="126"/>
                      </a:lnTo>
                      <a:lnTo>
                        <a:pt x="0" y="1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</p:grpSp>
        </p:grpSp>
      </p:grpSp>
      <p:grpSp>
        <p:nvGrpSpPr>
          <p:cNvPr id="1035" name="Group 37"/>
          <p:cNvGrpSpPr>
            <a:grpSpLocks/>
          </p:cNvGrpSpPr>
          <p:nvPr/>
        </p:nvGrpSpPr>
        <p:grpSpPr bwMode="auto">
          <a:xfrm>
            <a:off x="8680450" y="2116138"/>
            <a:ext cx="385763" cy="4308475"/>
            <a:chOff x="5468" y="1333"/>
            <a:chExt cx="243" cy="2714"/>
          </a:xfrm>
        </p:grpSpPr>
        <p:sp>
          <p:nvSpPr>
            <p:cNvPr id="50214" name="Freeform 38"/>
            <p:cNvSpPr>
              <a:spLocks/>
            </p:cNvSpPr>
            <p:nvPr userDrawn="1"/>
          </p:nvSpPr>
          <p:spPr bwMode="auto">
            <a:xfrm flipH="1">
              <a:off x="5468" y="2620"/>
              <a:ext cx="205" cy="1427"/>
            </a:xfrm>
            <a:custGeom>
              <a:avLst/>
              <a:gdLst/>
              <a:ahLst/>
              <a:cxnLst>
                <a:cxn ang="0">
                  <a:pos x="692" y="3156"/>
                </a:cxn>
                <a:cxn ang="0">
                  <a:pos x="380" y="2945"/>
                </a:cxn>
                <a:cxn ang="0">
                  <a:pos x="319" y="2783"/>
                </a:cxn>
                <a:cxn ang="0">
                  <a:pos x="371" y="2542"/>
                </a:cxn>
                <a:cxn ang="0">
                  <a:pos x="591" y="2251"/>
                </a:cxn>
                <a:cxn ang="0">
                  <a:pos x="641" y="2070"/>
                </a:cxn>
                <a:cxn ang="0">
                  <a:pos x="591" y="1948"/>
                </a:cxn>
                <a:cxn ang="0">
                  <a:pos x="401" y="1859"/>
                </a:cxn>
                <a:cxn ang="0">
                  <a:pos x="361" y="1747"/>
                </a:cxn>
                <a:cxn ang="0">
                  <a:pos x="430" y="1587"/>
                </a:cxn>
                <a:cxn ang="0">
                  <a:pos x="741" y="1156"/>
                </a:cxn>
                <a:cxn ang="0">
                  <a:pos x="772" y="945"/>
                </a:cxn>
                <a:cxn ang="0">
                  <a:pos x="692" y="713"/>
                </a:cxn>
                <a:cxn ang="0">
                  <a:pos x="430" y="603"/>
                </a:cxn>
                <a:cxn ang="0">
                  <a:pos x="200" y="422"/>
                </a:cxn>
                <a:cxn ang="0">
                  <a:pos x="0" y="0"/>
                </a:cxn>
                <a:cxn ang="0">
                  <a:pos x="29" y="382"/>
                </a:cxn>
                <a:cxn ang="0">
                  <a:pos x="179" y="612"/>
                </a:cxn>
                <a:cxn ang="0">
                  <a:pos x="380" y="753"/>
                </a:cxn>
                <a:cxn ang="0">
                  <a:pos x="601" y="833"/>
                </a:cxn>
                <a:cxn ang="0">
                  <a:pos x="612" y="1044"/>
                </a:cxn>
                <a:cxn ang="0">
                  <a:pos x="500" y="1266"/>
                </a:cxn>
                <a:cxn ang="0">
                  <a:pos x="240" y="1658"/>
                </a:cxn>
                <a:cxn ang="0">
                  <a:pos x="230" y="1909"/>
                </a:cxn>
                <a:cxn ang="0">
                  <a:pos x="471" y="2049"/>
                </a:cxn>
                <a:cxn ang="0">
                  <a:pos x="460" y="2180"/>
                </a:cxn>
                <a:cxn ang="0">
                  <a:pos x="249" y="2452"/>
                </a:cxn>
                <a:cxn ang="0">
                  <a:pos x="160" y="2713"/>
                </a:cxn>
                <a:cxn ang="0">
                  <a:pos x="240" y="2994"/>
                </a:cxn>
                <a:cxn ang="0">
                  <a:pos x="430" y="3144"/>
                </a:cxn>
                <a:cxn ang="0">
                  <a:pos x="671" y="3266"/>
                </a:cxn>
                <a:cxn ang="0">
                  <a:pos x="692" y="3156"/>
                </a:cxn>
                <a:cxn ang="0">
                  <a:pos x="692" y="3156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0215" name="Freeform 39"/>
            <p:cNvSpPr>
              <a:spLocks/>
            </p:cNvSpPr>
            <p:nvPr userDrawn="1"/>
          </p:nvSpPr>
          <p:spPr bwMode="auto">
            <a:xfrm flipH="1">
              <a:off x="5506" y="1333"/>
              <a:ext cx="205" cy="1633"/>
            </a:xfrm>
            <a:custGeom>
              <a:avLst/>
              <a:gdLst/>
              <a:ahLst/>
              <a:cxnLst>
                <a:cxn ang="0">
                  <a:pos x="692" y="3156"/>
                </a:cxn>
                <a:cxn ang="0">
                  <a:pos x="380" y="2945"/>
                </a:cxn>
                <a:cxn ang="0">
                  <a:pos x="319" y="2783"/>
                </a:cxn>
                <a:cxn ang="0">
                  <a:pos x="371" y="2542"/>
                </a:cxn>
                <a:cxn ang="0">
                  <a:pos x="591" y="2251"/>
                </a:cxn>
                <a:cxn ang="0">
                  <a:pos x="641" y="2070"/>
                </a:cxn>
                <a:cxn ang="0">
                  <a:pos x="591" y="1948"/>
                </a:cxn>
                <a:cxn ang="0">
                  <a:pos x="401" y="1859"/>
                </a:cxn>
                <a:cxn ang="0">
                  <a:pos x="361" y="1747"/>
                </a:cxn>
                <a:cxn ang="0">
                  <a:pos x="430" y="1587"/>
                </a:cxn>
                <a:cxn ang="0">
                  <a:pos x="741" y="1156"/>
                </a:cxn>
                <a:cxn ang="0">
                  <a:pos x="772" y="945"/>
                </a:cxn>
                <a:cxn ang="0">
                  <a:pos x="692" y="713"/>
                </a:cxn>
                <a:cxn ang="0">
                  <a:pos x="430" y="603"/>
                </a:cxn>
                <a:cxn ang="0">
                  <a:pos x="200" y="422"/>
                </a:cxn>
                <a:cxn ang="0">
                  <a:pos x="0" y="0"/>
                </a:cxn>
                <a:cxn ang="0">
                  <a:pos x="29" y="382"/>
                </a:cxn>
                <a:cxn ang="0">
                  <a:pos x="179" y="612"/>
                </a:cxn>
                <a:cxn ang="0">
                  <a:pos x="380" y="753"/>
                </a:cxn>
                <a:cxn ang="0">
                  <a:pos x="601" y="833"/>
                </a:cxn>
                <a:cxn ang="0">
                  <a:pos x="612" y="1044"/>
                </a:cxn>
                <a:cxn ang="0">
                  <a:pos x="500" y="1266"/>
                </a:cxn>
                <a:cxn ang="0">
                  <a:pos x="240" y="1658"/>
                </a:cxn>
                <a:cxn ang="0">
                  <a:pos x="230" y="1909"/>
                </a:cxn>
                <a:cxn ang="0">
                  <a:pos x="471" y="2049"/>
                </a:cxn>
                <a:cxn ang="0">
                  <a:pos x="460" y="2180"/>
                </a:cxn>
                <a:cxn ang="0">
                  <a:pos x="249" y="2452"/>
                </a:cxn>
                <a:cxn ang="0">
                  <a:pos x="160" y="2713"/>
                </a:cxn>
                <a:cxn ang="0">
                  <a:pos x="240" y="2994"/>
                </a:cxn>
                <a:cxn ang="0">
                  <a:pos x="430" y="3144"/>
                </a:cxn>
                <a:cxn ang="0">
                  <a:pos x="671" y="3266"/>
                </a:cxn>
                <a:cxn ang="0">
                  <a:pos x="692" y="3156"/>
                </a:cxn>
                <a:cxn ang="0">
                  <a:pos x="692" y="3156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grpSp>
        <p:nvGrpSpPr>
          <p:cNvPr id="1036" name="Group 40"/>
          <p:cNvGrpSpPr>
            <a:grpSpLocks/>
          </p:cNvGrpSpPr>
          <p:nvPr/>
        </p:nvGrpSpPr>
        <p:grpSpPr bwMode="auto">
          <a:xfrm>
            <a:off x="7318375" y="90488"/>
            <a:ext cx="2133600" cy="1911350"/>
            <a:chOff x="4610" y="57"/>
            <a:chExt cx="1344" cy="1204"/>
          </a:xfrm>
        </p:grpSpPr>
        <p:grpSp>
          <p:nvGrpSpPr>
            <p:cNvPr id="1037" name="Group 41"/>
            <p:cNvGrpSpPr>
              <a:grpSpLocks/>
            </p:cNvGrpSpPr>
            <p:nvPr userDrawn="1"/>
          </p:nvGrpSpPr>
          <p:grpSpPr bwMode="auto">
            <a:xfrm>
              <a:off x="4610" y="57"/>
              <a:ext cx="1344" cy="1204"/>
              <a:chOff x="4610" y="57"/>
              <a:chExt cx="1344" cy="1204"/>
            </a:xfrm>
          </p:grpSpPr>
          <p:sp>
            <p:nvSpPr>
              <p:cNvPr id="50218" name="Freeform 42"/>
              <p:cNvSpPr>
                <a:spLocks/>
              </p:cNvSpPr>
              <p:nvPr userDrawn="1"/>
            </p:nvSpPr>
            <p:spPr bwMode="auto">
              <a:xfrm rot="-3172564">
                <a:off x="5430" y="1086"/>
                <a:ext cx="62" cy="288"/>
              </a:xfrm>
              <a:custGeom>
                <a:avLst/>
                <a:gdLst/>
                <a:ahLst/>
                <a:cxnLst>
                  <a:cxn ang="0">
                    <a:pos x="123" y="9"/>
                  </a:cxn>
                  <a:cxn ang="0">
                    <a:pos x="131" y="342"/>
                  </a:cxn>
                  <a:cxn ang="0">
                    <a:pos x="0" y="806"/>
                  </a:cxn>
                  <a:cxn ang="0">
                    <a:pos x="79" y="789"/>
                  </a:cxn>
                  <a:cxn ang="0">
                    <a:pos x="218" y="376"/>
                  </a:cxn>
                  <a:cxn ang="0">
                    <a:pos x="245" y="0"/>
                  </a:cxn>
                  <a:cxn ang="0">
                    <a:pos x="123" y="9"/>
                  </a:cxn>
                  <a:cxn ang="0">
                    <a:pos x="123" y="9"/>
                  </a:cxn>
                </a:cxnLst>
                <a:rect l="0" t="0" r="r" b="b"/>
                <a:pathLst>
                  <a:path w="245" h="806">
                    <a:moveTo>
                      <a:pt x="123" y="9"/>
                    </a:moveTo>
                    <a:lnTo>
                      <a:pt x="131" y="342"/>
                    </a:lnTo>
                    <a:lnTo>
                      <a:pt x="0" y="806"/>
                    </a:lnTo>
                    <a:lnTo>
                      <a:pt x="79" y="789"/>
                    </a:lnTo>
                    <a:lnTo>
                      <a:pt x="218" y="376"/>
                    </a:lnTo>
                    <a:lnTo>
                      <a:pt x="245" y="0"/>
                    </a:lnTo>
                    <a:lnTo>
                      <a:pt x="123" y="9"/>
                    </a:lnTo>
                    <a:lnTo>
                      <a:pt x="123" y="9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grpSp>
            <p:nvGrpSpPr>
              <p:cNvPr id="1040" name="Group 43"/>
              <p:cNvGrpSpPr>
                <a:grpSpLocks/>
              </p:cNvGrpSpPr>
              <p:nvPr userDrawn="1"/>
            </p:nvGrpSpPr>
            <p:grpSpPr bwMode="auto">
              <a:xfrm>
                <a:off x="4610" y="57"/>
                <a:ext cx="1344" cy="985"/>
                <a:chOff x="4610" y="57"/>
                <a:chExt cx="1344" cy="985"/>
              </a:xfrm>
            </p:grpSpPr>
            <p:sp>
              <p:nvSpPr>
                <p:cNvPr id="50220" name="Freeform 44"/>
                <p:cNvSpPr>
                  <a:spLocks/>
                </p:cNvSpPr>
                <p:nvPr userDrawn="1"/>
              </p:nvSpPr>
              <p:spPr bwMode="auto">
                <a:xfrm rot="-3172564">
                  <a:off x="4966" y="71"/>
                  <a:ext cx="153" cy="12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298" y="184"/>
                    </a:cxn>
                    <a:cxn ang="0">
                      <a:pos x="500" y="349"/>
                    </a:cxn>
                    <a:cxn ang="0">
                      <a:pos x="604" y="140"/>
                    </a:cxn>
                    <a:cxn ang="0">
                      <a:pos x="359" y="9"/>
                    </a:cxn>
                    <a:cxn ang="0">
                      <a:pos x="464" y="184"/>
                    </a:cxn>
                    <a:cxn ang="0">
                      <a:pos x="131" y="17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604" h="349">
                      <a:moveTo>
                        <a:pt x="0" y="0"/>
                      </a:moveTo>
                      <a:lnTo>
                        <a:pt x="298" y="184"/>
                      </a:lnTo>
                      <a:lnTo>
                        <a:pt x="500" y="349"/>
                      </a:lnTo>
                      <a:lnTo>
                        <a:pt x="604" y="140"/>
                      </a:lnTo>
                      <a:lnTo>
                        <a:pt x="359" y="9"/>
                      </a:lnTo>
                      <a:lnTo>
                        <a:pt x="464" y="184"/>
                      </a:lnTo>
                      <a:lnTo>
                        <a:pt x="131" y="17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50221" name="Freeform 45"/>
                <p:cNvSpPr>
                  <a:spLocks/>
                </p:cNvSpPr>
                <p:nvPr userDrawn="1"/>
              </p:nvSpPr>
              <p:spPr bwMode="auto">
                <a:xfrm rot="-3172564">
                  <a:off x="5049" y="331"/>
                  <a:ext cx="269" cy="438"/>
                </a:xfrm>
                <a:custGeom>
                  <a:avLst/>
                  <a:gdLst/>
                  <a:ahLst/>
                  <a:cxnLst>
                    <a:cxn ang="0">
                      <a:pos x="741" y="129"/>
                    </a:cxn>
                    <a:cxn ang="0">
                      <a:pos x="485" y="352"/>
                    </a:cxn>
                    <a:cxn ang="0">
                      <a:pos x="163" y="762"/>
                    </a:cxn>
                    <a:cxn ang="0">
                      <a:pos x="0" y="1101"/>
                    </a:cxn>
                    <a:cxn ang="0">
                      <a:pos x="59" y="1230"/>
                    </a:cxn>
                    <a:cxn ang="0">
                      <a:pos x="262" y="1201"/>
                    </a:cxn>
                    <a:cxn ang="0">
                      <a:pos x="578" y="914"/>
                    </a:cxn>
                    <a:cxn ang="0">
                      <a:pos x="876" y="534"/>
                    </a:cxn>
                    <a:cxn ang="0">
                      <a:pos x="1034" y="270"/>
                    </a:cxn>
                    <a:cxn ang="0">
                      <a:pos x="1064" y="84"/>
                    </a:cxn>
                    <a:cxn ang="0">
                      <a:pos x="977" y="0"/>
                    </a:cxn>
                    <a:cxn ang="0">
                      <a:pos x="836" y="65"/>
                    </a:cxn>
                    <a:cxn ang="0">
                      <a:pos x="969" y="107"/>
                    </a:cxn>
                    <a:cxn ang="0">
                      <a:pos x="876" y="352"/>
                    </a:cxn>
                    <a:cxn ang="0">
                      <a:pos x="690" y="656"/>
                    </a:cxn>
                    <a:cxn ang="0">
                      <a:pos x="350" y="1008"/>
                    </a:cxn>
                    <a:cxn ang="0">
                      <a:pos x="116" y="1114"/>
                    </a:cxn>
                    <a:cxn ang="0">
                      <a:pos x="135" y="943"/>
                    </a:cxn>
                    <a:cxn ang="0">
                      <a:pos x="437" y="504"/>
                    </a:cxn>
                    <a:cxn ang="0">
                      <a:pos x="831" y="118"/>
                    </a:cxn>
                    <a:cxn ang="0">
                      <a:pos x="741" y="129"/>
                    </a:cxn>
                    <a:cxn ang="0">
                      <a:pos x="741" y="129"/>
                    </a:cxn>
                  </a:cxnLst>
                  <a:rect l="0" t="0" r="r" b="b"/>
                  <a:pathLst>
                    <a:path w="1064" h="1230">
                      <a:moveTo>
                        <a:pt x="741" y="129"/>
                      </a:moveTo>
                      <a:lnTo>
                        <a:pt x="485" y="352"/>
                      </a:lnTo>
                      <a:lnTo>
                        <a:pt x="163" y="762"/>
                      </a:lnTo>
                      <a:lnTo>
                        <a:pt x="0" y="1101"/>
                      </a:lnTo>
                      <a:lnTo>
                        <a:pt x="59" y="1230"/>
                      </a:lnTo>
                      <a:lnTo>
                        <a:pt x="262" y="1201"/>
                      </a:lnTo>
                      <a:lnTo>
                        <a:pt x="578" y="914"/>
                      </a:lnTo>
                      <a:lnTo>
                        <a:pt x="876" y="534"/>
                      </a:lnTo>
                      <a:lnTo>
                        <a:pt x="1034" y="270"/>
                      </a:lnTo>
                      <a:lnTo>
                        <a:pt x="1064" y="84"/>
                      </a:lnTo>
                      <a:lnTo>
                        <a:pt x="977" y="0"/>
                      </a:lnTo>
                      <a:lnTo>
                        <a:pt x="836" y="65"/>
                      </a:lnTo>
                      <a:lnTo>
                        <a:pt x="969" y="107"/>
                      </a:lnTo>
                      <a:lnTo>
                        <a:pt x="876" y="352"/>
                      </a:lnTo>
                      <a:lnTo>
                        <a:pt x="690" y="656"/>
                      </a:lnTo>
                      <a:lnTo>
                        <a:pt x="350" y="1008"/>
                      </a:lnTo>
                      <a:lnTo>
                        <a:pt x="116" y="1114"/>
                      </a:lnTo>
                      <a:lnTo>
                        <a:pt x="135" y="943"/>
                      </a:lnTo>
                      <a:lnTo>
                        <a:pt x="437" y="504"/>
                      </a:lnTo>
                      <a:lnTo>
                        <a:pt x="831" y="118"/>
                      </a:lnTo>
                      <a:lnTo>
                        <a:pt x="741" y="129"/>
                      </a:lnTo>
                      <a:lnTo>
                        <a:pt x="741" y="12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50222" name="Freeform 46"/>
                <p:cNvSpPr>
                  <a:spLocks/>
                </p:cNvSpPr>
                <p:nvPr userDrawn="1"/>
              </p:nvSpPr>
              <p:spPr bwMode="auto">
                <a:xfrm rot="-3172564">
                  <a:off x="4859" y="181"/>
                  <a:ext cx="505" cy="898"/>
                </a:xfrm>
                <a:custGeom>
                  <a:avLst/>
                  <a:gdLst/>
                  <a:ahLst/>
                  <a:cxnLst>
                    <a:cxn ang="0">
                      <a:pos x="1941" y="0"/>
                    </a:cxn>
                    <a:cxn ang="0">
                      <a:pos x="0" y="2521"/>
                    </a:cxn>
                    <a:cxn ang="0">
                      <a:pos x="192" y="2450"/>
                    </a:cxn>
                    <a:cxn ang="0">
                      <a:pos x="2002" y="61"/>
                    </a:cxn>
                    <a:cxn ang="0">
                      <a:pos x="1941" y="0"/>
                    </a:cxn>
                    <a:cxn ang="0">
                      <a:pos x="1941" y="0"/>
                    </a:cxn>
                  </a:cxnLst>
                  <a:rect l="0" t="0" r="r" b="b"/>
                  <a:pathLst>
                    <a:path w="2002" h="2521">
                      <a:moveTo>
                        <a:pt x="1941" y="0"/>
                      </a:moveTo>
                      <a:lnTo>
                        <a:pt x="0" y="2521"/>
                      </a:lnTo>
                      <a:lnTo>
                        <a:pt x="192" y="2450"/>
                      </a:lnTo>
                      <a:lnTo>
                        <a:pt x="2002" y="61"/>
                      </a:lnTo>
                      <a:lnTo>
                        <a:pt x="1941" y="0"/>
                      </a:lnTo>
                      <a:lnTo>
                        <a:pt x="1941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50223" name="Freeform 47"/>
                <p:cNvSpPr>
                  <a:spLocks/>
                </p:cNvSpPr>
                <p:nvPr userDrawn="1"/>
              </p:nvSpPr>
              <p:spPr bwMode="auto">
                <a:xfrm rot="-3172564">
                  <a:off x="4903" y="-19"/>
                  <a:ext cx="758" cy="1344"/>
                </a:xfrm>
                <a:custGeom>
                  <a:avLst/>
                  <a:gdLst/>
                  <a:ahLst/>
                  <a:cxnLst>
                    <a:cxn ang="0">
                      <a:pos x="95" y="2844"/>
                    </a:cxn>
                    <a:cxn ang="0">
                      <a:pos x="394" y="2834"/>
                    </a:cxn>
                    <a:cxn ang="0">
                      <a:pos x="821" y="3009"/>
                    </a:cxn>
                    <a:cxn ang="0">
                      <a:pos x="681" y="2817"/>
                    </a:cxn>
                    <a:cxn ang="0">
                      <a:pos x="367" y="2703"/>
                    </a:cxn>
                    <a:cxn ang="0">
                      <a:pos x="637" y="2720"/>
                    </a:cxn>
                    <a:cxn ang="0">
                      <a:pos x="979" y="2870"/>
                    </a:cxn>
                    <a:cxn ang="0">
                      <a:pos x="2859" y="420"/>
                    </a:cxn>
                    <a:cxn ang="0">
                      <a:pos x="2578" y="148"/>
                    </a:cxn>
                    <a:cxn ang="0">
                      <a:pos x="2308" y="0"/>
                    </a:cxn>
                    <a:cxn ang="0">
                      <a:pos x="2692" y="78"/>
                    </a:cxn>
                    <a:cxn ang="0">
                      <a:pos x="3007" y="428"/>
                    </a:cxn>
                    <a:cxn ang="0">
                      <a:pos x="831" y="3273"/>
                    </a:cxn>
                    <a:cxn ang="0">
                      <a:pos x="481" y="3412"/>
                    </a:cxn>
                    <a:cxn ang="0">
                      <a:pos x="105" y="3771"/>
                    </a:cxn>
                    <a:cxn ang="0">
                      <a:pos x="0" y="3667"/>
                    </a:cxn>
                    <a:cxn ang="0">
                      <a:pos x="131" y="3631"/>
                    </a:cxn>
                    <a:cxn ang="0">
                      <a:pos x="376" y="3385"/>
                    </a:cxn>
                    <a:cxn ang="0">
                      <a:pos x="165" y="3273"/>
                    </a:cxn>
                    <a:cxn ang="0">
                      <a:pos x="165" y="3176"/>
                    </a:cxn>
                    <a:cxn ang="0">
                      <a:pos x="411" y="3298"/>
                    </a:cxn>
                    <a:cxn ang="0">
                      <a:pos x="411" y="3186"/>
                    </a:cxn>
                    <a:cxn ang="0">
                      <a:pos x="603" y="3220"/>
                    </a:cxn>
                    <a:cxn ang="0">
                      <a:pos x="428" y="3079"/>
                    </a:cxn>
                    <a:cxn ang="0">
                      <a:pos x="629" y="3062"/>
                    </a:cxn>
                    <a:cxn ang="0">
                      <a:pos x="95" y="2844"/>
                    </a:cxn>
                    <a:cxn ang="0">
                      <a:pos x="95" y="2844"/>
                    </a:cxn>
                  </a:cxnLst>
                  <a:rect l="0" t="0" r="r" b="b"/>
                  <a:pathLst>
                    <a:path w="3007" h="3771">
                      <a:moveTo>
                        <a:pt x="95" y="2844"/>
                      </a:moveTo>
                      <a:lnTo>
                        <a:pt x="394" y="2834"/>
                      </a:lnTo>
                      <a:lnTo>
                        <a:pt x="821" y="3009"/>
                      </a:lnTo>
                      <a:lnTo>
                        <a:pt x="681" y="2817"/>
                      </a:lnTo>
                      <a:lnTo>
                        <a:pt x="367" y="2703"/>
                      </a:lnTo>
                      <a:lnTo>
                        <a:pt x="637" y="2720"/>
                      </a:lnTo>
                      <a:lnTo>
                        <a:pt x="979" y="2870"/>
                      </a:lnTo>
                      <a:lnTo>
                        <a:pt x="2859" y="420"/>
                      </a:lnTo>
                      <a:lnTo>
                        <a:pt x="2578" y="148"/>
                      </a:lnTo>
                      <a:lnTo>
                        <a:pt x="2308" y="0"/>
                      </a:lnTo>
                      <a:lnTo>
                        <a:pt x="2692" y="78"/>
                      </a:lnTo>
                      <a:lnTo>
                        <a:pt x="3007" y="428"/>
                      </a:lnTo>
                      <a:lnTo>
                        <a:pt x="831" y="3273"/>
                      </a:lnTo>
                      <a:lnTo>
                        <a:pt x="481" y="3412"/>
                      </a:lnTo>
                      <a:lnTo>
                        <a:pt x="105" y="3771"/>
                      </a:lnTo>
                      <a:lnTo>
                        <a:pt x="0" y="3667"/>
                      </a:lnTo>
                      <a:lnTo>
                        <a:pt x="131" y="3631"/>
                      </a:lnTo>
                      <a:lnTo>
                        <a:pt x="376" y="3385"/>
                      </a:lnTo>
                      <a:lnTo>
                        <a:pt x="165" y="3273"/>
                      </a:lnTo>
                      <a:lnTo>
                        <a:pt x="165" y="3176"/>
                      </a:lnTo>
                      <a:lnTo>
                        <a:pt x="411" y="3298"/>
                      </a:lnTo>
                      <a:lnTo>
                        <a:pt x="411" y="3186"/>
                      </a:lnTo>
                      <a:lnTo>
                        <a:pt x="603" y="3220"/>
                      </a:lnTo>
                      <a:lnTo>
                        <a:pt x="428" y="3079"/>
                      </a:lnTo>
                      <a:lnTo>
                        <a:pt x="629" y="3062"/>
                      </a:lnTo>
                      <a:lnTo>
                        <a:pt x="95" y="2844"/>
                      </a:lnTo>
                      <a:lnTo>
                        <a:pt x="95" y="28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50224" name="Freeform 48"/>
                <p:cNvSpPr>
                  <a:spLocks/>
                </p:cNvSpPr>
                <p:nvPr userDrawn="1"/>
              </p:nvSpPr>
              <p:spPr bwMode="auto">
                <a:xfrm rot="-3172564">
                  <a:off x="5298" y="896"/>
                  <a:ext cx="169" cy="122"/>
                </a:xfrm>
                <a:custGeom>
                  <a:avLst/>
                  <a:gdLst/>
                  <a:ahLst/>
                  <a:cxnLst>
                    <a:cxn ang="0">
                      <a:pos x="0" y="80"/>
                    </a:cxn>
                    <a:cxn ang="0">
                      <a:pos x="255" y="106"/>
                    </a:cxn>
                    <a:cxn ang="0">
                      <a:pos x="639" y="342"/>
                    </a:cxn>
                    <a:cxn ang="0">
                      <a:pos x="673" y="289"/>
                    </a:cxn>
                    <a:cxn ang="0">
                      <a:pos x="447" y="114"/>
                    </a:cxn>
                    <a:cxn ang="0">
                      <a:pos x="26" y="0"/>
                    </a:cxn>
                    <a:cxn ang="0">
                      <a:pos x="0" y="80"/>
                    </a:cxn>
                    <a:cxn ang="0">
                      <a:pos x="0" y="80"/>
                    </a:cxn>
                  </a:cxnLst>
                  <a:rect l="0" t="0" r="r" b="b"/>
                  <a:pathLst>
                    <a:path w="673" h="342">
                      <a:moveTo>
                        <a:pt x="0" y="80"/>
                      </a:moveTo>
                      <a:lnTo>
                        <a:pt x="255" y="106"/>
                      </a:lnTo>
                      <a:lnTo>
                        <a:pt x="639" y="342"/>
                      </a:lnTo>
                      <a:lnTo>
                        <a:pt x="673" y="289"/>
                      </a:lnTo>
                      <a:lnTo>
                        <a:pt x="447" y="114"/>
                      </a:lnTo>
                      <a:lnTo>
                        <a:pt x="26" y="0"/>
                      </a:lnTo>
                      <a:lnTo>
                        <a:pt x="0" y="80"/>
                      </a:lnTo>
                      <a:lnTo>
                        <a:pt x="0" y="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50225" name="Freeform 49"/>
                <p:cNvSpPr>
                  <a:spLocks/>
                </p:cNvSpPr>
                <p:nvPr userDrawn="1"/>
              </p:nvSpPr>
              <p:spPr bwMode="auto">
                <a:xfrm rot="-3172564">
                  <a:off x="5253" y="805"/>
                  <a:ext cx="181" cy="144"/>
                </a:xfrm>
                <a:custGeom>
                  <a:avLst/>
                  <a:gdLst/>
                  <a:ahLst/>
                  <a:cxnLst>
                    <a:cxn ang="0">
                      <a:pos x="0" y="78"/>
                    </a:cxn>
                    <a:cxn ang="0">
                      <a:pos x="340" y="148"/>
                    </a:cxn>
                    <a:cxn ang="0">
                      <a:pos x="638" y="403"/>
                    </a:cxn>
                    <a:cxn ang="0">
                      <a:pos x="716" y="296"/>
                    </a:cxn>
                    <a:cxn ang="0">
                      <a:pos x="420" y="114"/>
                    </a:cxn>
                    <a:cxn ang="0">
                      <a:pos x="70" y="0"/>
                    </a:cxn>
                    <a:cxn ang="0">
                      <a:pos x="0" y="78"/>
                    </a:cxn>
                    <a:cxn ang="0">
                      <a:pos x="0" y="78"/>
                    </a:cxn>
                  </a:cxnLst>
                  <a:rect l="0" t="0" r="r" b="b"/>
                  <a:pathLst>
                    <a:path w="716" h="403">
                      <a:moveTo>
                        <a:pt x="0" y="78"/>
                      </a:moveTo>
                      <a:lnTo>
                        <a:pt x="340" y="148"/>
                      </a:lnTo>
                      <a:lnTo>
                        <a:pt x="638" y="403"/>
                      </a:lnTo>
                      <a:lnTo>
                        <a:pt x="716" y="296"/>
                      </a:lnTo>
                      <a:lnTo>
                        <a:pt x="420" y="114"/>
                      </a:lnTo>
                      <a:lnTo>
                        <a:pt x="70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50226" name="Freeform 50"/>
                <p:cNvSpPr>
                  <a:spLocks/>
                </p:cNvSpPr>
                <p:nvPr userDrawn="1"/>
              </p:nvSpPr>
              <p:spPr bwMode="auto">
                <a:xfrm rot="-3172564">
                  <a:off x="4985" y="210"/>
                  <a:ext cx="181" cy="147"/>
                </a:xfrm>
                <a:custGeom>
                  <a:avLst/>
                  <a:gdLst/>
                  <a:ahLst/>
                  <a:cxnLst>
                    <a:cxn ang="0">
                      <a:pos x="0" y="78"/>
                    </a:cxn>
                    <a:cxn ang="0">
                      <a:pos x="316" y="139"/>
                    </a:cxn>
                    <a:cxn ang="0">
                      <a:pos x="649" y="411"/>
                    </a:cxn>
                    <a:cxn ang="0">
                      <a:pos x="717" y="314"/>
                    </a:cxn>
                    <a:cxn ang="0">
                      <a:pos x="394" y="87"/>
                    </a:cxn>
                    <a:cxn ang="0">
                      <a:pos x="54" y="0"/>
                    </a:cxn>
                    <a:cxn ang="0">
                      <a:pos x="0" y="78"/>
                    </a:cxn>
                    <a:cxn ang="0">
                      <a:pos x="0" y="78"/>
                    </a:cxn>
                  </a:cxnLst>
                  <a:rect l="0" t="0" r="r" b="b"/>
                  <a:pathLst>
                    <a:path w="717" h="411">
                      <a:moveTo>
                        <a:pt x="0" y="78"/>
                      </a:moveTo>
                      <a:lnTo>
                        <a:pt x="316" y="139"/>
                      </a:lnTo>
                      <a:lnTo>
                        <a:pt x="649" y="411"/>
                      </a:lnTo>
                      <a:lnTo>
                        <a:pt x="717" y="314"/>
                      </a:lnTo>
                      <a:lnTo>
                        <a:pt x="394" y="87"/>
                      </a:lnTo>
                      <a:lnTo>
                        <a:pt x="54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50227" name="Freeform 51"/>
                <p:cNvSpPr>
                  <a:spLocks/>
                </p:cNvSpPr>
                <p:nvPr userDrawn="1"/>
              </p:nvSpPr>
              <p:spPr bwMode="auto">
                <a:xfrm rot="-3172564">
                  <a:off x="4949" y="141"/>
                  <a:ext cx="179" cy="138"/>
                </a:xfrm>
                <a:custGeom>
                  <a:avLst/>
                  <a:gdLst/>
                  <a:ahLst/>
                  <a:cxnLst>
                    <a:cxn ang="0">
                      <a:pos x="0" y="88"/>
                    </a:cxn>
                    <a:cxn ang="0">
                      <a:pos x="272" y="131"/>
                    </a:cxn>
                    <a:cxn ang="0">
                      <a:pos x="665" y="386"/>
                    </a:cxn>
                    <a:cxn ang="0">
                      <a:pos x="709" y="308"/>
                    </a:cxn>
                    <a:cxn ang="0">
                      <a:pos x="306" y="53"/>
                    </a:cxn>
                    <a:cxn ang="0">
                      <a:pos x="43" y="0"/>
                    </a:cxn>
                    <a:cxn ang="0">
                      <a:pos x="0" y="88"/>
                    </a:cxn>
                    <a:cxn ang="0">
                      <a:pos x="0" y="88"/>
                    </a:cxn>
                  </a:cxnLst>
                  <a:rect l="0" t="0" r="r" b="b"/>
                  <a:pathLst>
                    <a:path w="709" h="386">
                      <a:moveTo>
                        <a:pt x="0" y="88"/>
                      </a:moveTo>
                      <a:lnTo>
                        <a:pt x="272" y="131"/>
                      </a:lnTo>
                      <a:lnTo>
                        <a:pt x="665" y="386"/>
                      </a:lnTo>
                      <a:lnTo>
                        <a:pt x="709" y="308"/>
                      </a:lnTo>
                      <a:lnTo>
                        <a:pt x="306" y="53"/>
                      </a:lnTo>
                      <a:lnTo>
                        <a:pt x="43" y="0"/>
                      </a:lnTo>
                      <a:lnTo>
                        <a:pt x="0" y="88"/>
                      </a:lnTo>
                      <a:lnTo>
                        <a:pt x="0" y="8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</p:grpSp>
        </p:grpSp>
        <p:sp>
          <p:nvSpPr>
            <p:cNvPr id="50228" name="Line 52"/>
            <p:cNvSpPr>
              <a:spLocks noChangeShapeType="1"/>
            </p:cNvSpPr>
            <p:nvPr userDrawn="1"/>
          </p:nvSpPr>
          <p:spPr bwMode="auto">
            <a:xfrm>
              <a:off x="4870" y="84"/>
              <a:ext cx="42" cy="96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  <p:sldLayoutId id="2147483678" r:id="rId12"/>
    <p:sldLayoutId id="2147483679" r:id="rId13"/>
    <p:sldLayoutId id="2147483680" r:id="rId14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476375" y="2060575"/>
            <a:ext cx="6400800" cy="2273300"/>
          </a:xfrm>
        </p:spPr>
        <p:txBody>
          <a:bodyPr/>
          <a:lstStyle/>
          <a:p>
            <a:pPr eaLnBrk="1" hangingPunct="1">
              <a:defRPr/>
            </a:pPr>
            <a:r>
              <a:rPr lang="ru-RU" sz="5600" b="1" i="1" dirty="0" smtClean="0">
                <a:solidFill>
                  <a:schemeClr val="tx1"/>
                </a:solidFill>
              </a:rPr>
              <a:t>Числовые суеверия</a:t>
            </a:r>
          </a:p>
        </p:txBody>
      </p:sp>
      <p:sp>
        <p:nvSpPr>
          <p:cNvPr id="4608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5867400" y="5516563"/>
            <a:ext cx="4103688" cy="1152525"/>
          </a:xfrm>
        </p:spPr>
        <p:txBody>
          <a:bodyPr/>
          <a:lstStyle/>
          <a:p>
            <a:pPr eaLnBrk="1" hangingPunct="1">
              <a:defRPr/>
            </a:pPr>
            <a:r>
              <a:rPr lang="ru-RU" sz="1500" smtClean="0"/>
              <a:t>Презентация </a:t>
            </a:r>
          </a:p>
          <a:p>
            <a:pPr eaLnBrk="1" hangingPunct="1">
              <a:defRPr/>
            </a:pPr>
            <a:r>
              <a:rPr lang="ru-RU" sz="1500" smtClean="0"/>
              <a:t>Ученицы 6Г класса</a:t>
            </a:r>
          </a:p>
          <a:p>
            <a:pPr eaLnBrk="1" hangingPunct="1">
              <a:defRPr/>
            </a:pPr>
            <a:r>
              <a:rPr lang="ru-RU" sz="1500" smtClean="0"/>
              <a:t>Лицея  №179</a:t>
            </a:r>
          </a:p>
          <a:p>
            <a:pPr eaLnBrk="1" hangingPunct="1">
              <a:defRPr/>
            </a:pPr>
            <a:r>
              <a:rPr lang="ru-RU" sz="1500" smtClean="0"/>
              <a:t>Маловой Александры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60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60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6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4345" name="Group 73"/>
          <p:cNvGraphicFramePr>
            <a:graphicFrameLocks noGrp="1"/>
          </p:cNvGraphicFramePr>
          <p:nvPr/>
        </p:nvGraphicFramePr>
        <p:xfrm>
          <a:off x="4932363" y="1916113"/>
          <a:ext cx="1768793" cy="1447800"/>
        </p:xfrm>
        <a:graphic>
          <a:graphicData uri="http://schemas.openxmlformats.org/drawingml/2006/table">
            <a:tbl>
              <a:tblPr/>
              <a:tblGrid>
                <a:gridCol w="208280"/>
                <a:gridCol w="1560513"/>
              </a:tblGrid>
              <a:tr h="1447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5125" name="Picture 6" descr="3369278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1484313"/>
            <a:ext cx="3779837" cy="295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6" name="Rectangle 72"/>
          <p:cNvSpPr>
            <a:spLocks noChangeArrowheads="1"/>
          </p:cNvSpPr>
          <p:nvPr/>
        </p:nvSpPr>
        <p:spPr bwMode="auto">
          <a:xfrm>
            <a:off x="4427538" y="1268413"/>
            <a:ext cx="3997325" cy="393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Некоторые</a:t>
            </a:r>
            <a:r>
              <a:rPr lang="ru-RU"/>
              <a:t> числовые суеверия п</a:t>
            </a:r>
            <a:r>
              <a:rPr lang="en-US"/>
              <a:t>роисходят от Христианской традиции Тайной Вечери, где число апостолов вместе и Иисусом составляло 13. Число 13 также ассоциируется с хаосом в Персидских мифах. В скандинавском пантеоне, Локи – обманщик – по поверьям был тринадцатым богом. В наши дни некоторые люди заходят слишком далеко, например, избегают домов под номером 13 или квартиры на 13 этаже здания.</a:t>
            </a: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4"/>
          <p:cNvSpPr>
            <a:spLocks noChangeArrowheads="1"/>
          </p:cNvSpPr>
          <p:nvPr/>
        </p:nvSpPr>
        <p:spPr bwMode="auto">
          <a:xfrm>
            <a:off x="4211638" y="-963613"/>
            <a:ext cx="3382962" cy="7513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 sz="2400"/>
              <a:t>  </a:t>
            </a:r>
            <a:r>
              <a:rPr lang="en-US" sz="6700"/>
              <a:t> </a:t>
            </a:r>
            <a:r>
              <a:rPr lang="en-US" sz="2400"/>
              <a:t>       </a:t>
            </a:r>
            <a:r>
              <a:rPr lang="en-US" sz="1000"/>
              <a:t> </a:t>
            </a:r>
            <a:br>
              <a:rPr lang="en-US" sz="1000"/>
            </a:br>
            <a:endParaRPr lang="en-US" sz="2000" u="sng"/>
          </a:p>
          <a:p>
            <a:pPr eaLnBrk="0" hangingPunct="0"/>
            <a:r>
              <a:rPr lang="en-US" sz="2000" u="sng"/>
              <a:t>Тетрафобия</a:t>
            </a:r>
            <a:r>
              <a:rPr lang="en-US" sz="2000"/>
              <a:t> – боязнь числа 4 – все еще жива. Цифра 4 ассоциируется со смертью в Китае, Японии и Корее. Также как 13 в Западном сообществе, цифру 4 пропускают в номерах этажей, адресов и телефонов этих стран. Даже в Северной Америке этот страх привел к некоторым поспешным перестановкам в политике телефонных компаний, чтобы приспособиться к избеганию четверки. </a:t>
            </a:r>
            <a:br>
              <a:rPr lang="en-US" sz="2000"/>
            </a:br>
            <a:endParaRPr lang="en-US" sz="2000"/>
          </a:p>
        </p:txBody>
      </p:sp>
      <p:pic>
        <p:nvPicPr>
          <p:cNvPr id="6147" name="Picture 5" descr="8747228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4281488" y="2508250"/>
            <a:ext cx="809625" cy="1076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8" name="Picture 7" descr="87472284"/>
          <p:cNvPicPr>
            <a:picLocks noChangeAspect="1" noChangeArrowheads="1"/>
          </p:cNvPicPr>
          <p:nvPr>
            <p:ph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827088" y="1341438"/>
            <a:ext cx="3087687" cy="4105275"/>
          </a:xfrm>
        </p:spPr>
      </p:pic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ChangeArrowheads="1"/>
          </p:cNvSpPr>
          <p:nvPr/>
        </p:nvSpPr>
        <p:spPr bwMode="auto">
          <a:xfrm>
            <a:off x="4500563" y="476250"/>
            <a:ext cx="3313112" cy="531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/>
              <a:t>14 также является недобрым числом, согласно Китайским поверьям. Слова «десять» и «четыре» в китайском языке также означают «</a:t>
            </a:r>
            <a:r>
              <a:rPr lang="en-US" u="sng"/>
              <a:t>несчастье</a:t>
            </a:r>
            <a:r>
              <a:rPr lang="en-US"/>
              <a:t>» или «</a:t>
            </a:r>
            <a:r>
              <a:rPr lang="en-US" u="sng"/>
              <a:t>умрет</a:t>
            </a:r>
            <a:r>
              <a:rPr lang="en-US"/>
              <a:t>». Добавьте также число 5 к этому, и вы получите выражение «я умру» - не совсем то, что каждый хотел бы видеть в своем новом доме! Также отмечено, что подобные отвращения к 4, 14 и 514 присутствуют и в Фен Шуе, невероятно популярном движении в дизайне помещений.</a:t>
            </a:r>
          </a:p>
        </p:txBody>
      </p:sp>
      <p:pic>
        <p:nvPicPr>
          <p:cNvPr id="7171" name="Picture 5"/>
          <p:cNvPicPr>
            <a:picLocks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042988" y="115888"/>
            <a:ext cx="938212" cy="1266825"/>
          </a:xfrm>
          <a:noFill/>
        </p:spPr>
      </p:pic>
      <p:pic>
        <p:nvPicPr>
          <p:cNvPr id="7172" name="Picture 7"/>
          <p:cNvPicPr>
            <a:picLocks noChangeAspect="1" noChangeArrowheads="1"/>
          </p:cNvPicPr>
          <p:nvPr>
            <p:ph sz="quarter" idx="2"/>
          </p:nvPr>
        </p:nvPicPr>
        <p:blipFill>
          <a:blip r:embed="rId3" cstate="print"/>
          <a:srcRect/>
          <a:stretch>
            <a:fillRect/>
          </a:stretch>
        </p:blipFill>
        <p:spPr>
          <a:xfrm rot="20886194">
            <a:off x="539750" y="1916113"/>
            <a:ext cx="781050" cy="1152525"/>
          </a:xfrm>
          <a:noFill/>
        </p:spPr>
      </p:pic>
      <p:pic>
        <p:nvPicPr>
          <p:cNvPr id="7173" name="Picture 10"/>
          <p:cNvPicPr>
            <a:picLocks noChangeAspect="1" noChangeArrowheads="1"/>
          </p:cNvPicPr>
          <p:nvPr>
            <p:ph sz="quarter" idx="3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342900" y="115888"/>
            <a:ext cx="725488" cy="1257300"/>
          </a:xfrm>
          <a:noFill/>
        </p:spPr>
      </p:pic>
      <p:pic>
        <p:nvPicPr>
          <p:cNvPr id="7174" name="Picture 13"/>
          <p:cNvPicPr>
            <a:picLocks noChangeAspect="1" noChangeArrowheads="1"/>
          </p:cNvPicPr>
          <p:nvPr>
            <p:ph sz="quarter" idx="4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763713" y="3429000"/>
            <a:ext cx="936625" cy="1336675"/>
          </a:xfrm>
          <a:noFill/>
        </p:spPr>
      </p:pic>
      <p:pic>
        <p:nvPicPr>
          <p:cNvPr id="7175" name="Picture 1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71550" y="3429000"/>
            <a:ext cx="849313" cy="1327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6" name="Picture 1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950" y="3429000"/>
            <a:ext cx="912813" cy="134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7" name="Picture 1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842174">
            <a:off x="3203575" y="1989138"/>
            <a:ext cx="831850" cy="1122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4"/>
          <p:cNvSpPr>
            <a:spLocks noChangeArrowheads="1"/>
          </p:cNvSpPr>
          <p:nvPr/>
        </p:nvSpPr>
        <p:spPr bwMode="auto">
          <a:xfrm>
            <a:off x="3348038" y="-171450"/>
            <a:ext cx="5257800" cy="682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 sz="2400"/>
              <a:t>  </a:t>
            </a:r>
            <a:r>
              <a:rPr lang="en-US" sz="4200"/>
              <a:t> </a:t>
            </a:r>
            <a:r>
              <a:rPr lang="en-US" sz="2400"/>
              <a:t>                       </a:t>
            </a:r>
            <a:r>
              <a:rPr lang="en-US" sz="2000"/>
              <a:t>  </a:t>
            </a:r>
            <a:br>
              <a:rPr lang="en-US" sz="2000"/>
            </a:br>
            <a:endParaRPr lang="en-US" sz="2000"/>
          </a:p>
          <a:p>
            <a:pPr eaLnBrk="0" hangingPunct="0"/>
            <a:r>
              <a:rPr lang="en-US" sz="2000"/>
              <a:t>Не все числовые суеверия являются плохими. Есть некоторые числа, присутствие которых в вашем адресе или номере телефона является очень хорошим знаком. Возможно, наиболее известный пример в Западной культуре это «счастливая семерка» - каждый игрок мечтает, чтобы кости показали именно это число. Многие культуры разделяют отношение к 7 в значительной мере – многие древние легенды настолько различаются, насколько Япония и Китай подтверждают воздействие семерки. </a:t>
            </a:r>
            <a:r>
              <a:rPr lang="ru-RU" sz="2000"/>
              <a:t>                </a:t>
            </a:r>
          </a:p>
          <a:p>
            <a:pPr eaLnBrk="0" hangingPunct="0"/>
            <a:r>
              <a:rPr lang="en-US" sz="2000"/>
              <a:t>Китай</a:t>
            </a:r>
            <a:r>
              <a:rPr lang="ru-RU" sz="2000"/>
              <a:t> </a:t>
            </a:r>
            <a:r>
              <a:rPr lang="en-US" sz="2000"/>
              <a:t>рассматривает 8 и 6 как удачные числа. Адрес с большим количеством восьмерок считается чрезвычайно благоприятным. </a:t>
            </a:r>
            <a:br>
              <a:rPr lang="en-US" sz="2000"/>
            </a:br>
            <a:endParaRPr lang="en-US" sz="2000"/>
          </a:p>
        </p:txBody>
      </p:sp>
      <p:pic>
        <p:nvPicPr>
          <p:cNvPr id="8195" name="Picture 5" descr="6370515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4270375" y="2622550"/>
            <a:ext cx="1181100" cy="67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6" name="Picture 7" descr="63705154"/>
          <p:cNvPicPr>
            <a:picLocks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3213100"/>
            <a:ext cx="3132138" cy="1792288"/>
          </a:xfrm>
        </p:spPr>
      </p:pic>
      <p:pic>
        <p:nvPicPr>
          <p:cNvPr id="8197" name="Picture 9"/>
          <p:cNvPicPr>
            <a:picLocks noChangeAspect="1" noChangeArrowheads="1"/>
          </p:cNvPicPr>
          <p:nvPr>
            <p:ph sz="quarter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0" y="260350"/>
            <a:ext cx="1543050" cy="2403475"/>
          </a:xfrm>
          <a:noFill/>
        </p:spPr>
      </p:pic>
      <p:pic>
        <p:nvPicPr>
          <p:cNvPr id="8198" name="Picture 12"/>
          <p:cNvPicPr>
            <a:picLocks noChangeAspect="1" noChangeArrowheads="1"/>
          </p:cNvPicPr>
          <p:nvPr>
            <p:ph sz="quarter" idx="3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1403350" y="476250"/>
            <a:ext cx="1804988" cy="2493963"/>
          </a:xfrm>
          <a:noFill/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4"/>
          <p:cNvSpPr>
            <a:spLocks noChangeArrowheads="1"/>
          </p:cNvSpPr>
          <p:nvPr/>
        </p:nvSpPr>
        <p:spPr bwMode="auto">
          <a:xfrm>
            <a:off x="4643438" y="188913"/>
            <a:ext cx="3206750" cy="6408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US"/>
              <a:t>Другие точки зрения на числа вовлекают нумерологию. Число Пути Жизни, как считается, является результатом суммы всех числе дня, месяца и года рождения, пока не останется одно число. </a:t>
            </a:r>
          </a:p>
          <a:p>
            <a:pPr algn="ctr"/>
            <a:r>
              <a:rPr lang="en-US"/>
              <a:t>Так, если вы родились </a:t>
            </a:r>
            <a:r>
              <a:rPr lang="ru-RU"/>
              <a:t>15</a:t>
            </a:r>
            <a:r>
              <a:rPr lang="en-US"/>
              <a:t>-го </a:t>
            </a:r>
            <a:r>
              <a:rPr lang="ru-RU"/>
              <a:t>декабря</a:t>
            </a:r>
            <a:r>
              <a:rPr lang="en-US"/>
              <a:t> </a:t>
            </a:r>
            <a:r>
              <a:rPr lang="ru-RU"/>
              <a:t>1996</a:t>
            </a:r>
            <a:r>
              <a:rPr lang="en-US"/>
              <a:t> года, вам следует сложить</a:t>
            </a:r>
            <a:endParaRPr lang="ru-RU"/>
          </a:p>
          <a:p>
            <a:pPr algn="ctr"/>
            <a:r>
              <a:rPr lang="ru-RU"/>
              <a:t>1+5+1+2+1+9+9+6=34</a:t>
            </a:r>
            <a:r>
              <a:rPr lang="en-US"/>
              <a:t>, затем сложите </a:t>
            </a:r>
            <a:r>
              <a:rPr lang="ru-RU"/>
              <a:t>3+4</a:t>
            </a:r>
            <a:r>
              <a:rPr lang="en-US"/>
              <a:t> и получите </a:t>
            </a:r>
            <a:r>
              <a:rPr lang="ru-RU"/>
              <a:t>7</a:t>
            </a:r>
            <a:r>
              <a:rPr lang="en-US"/>
              <a:t>. Согласно этой системе, адрес, включающий в себя число </a:t>
            </a:r>
            <a:r>
              <a:rPr lang="ru-RU"/>
              <a:t>7</a:t>
            </a:r>
            <a:r>
              <a:rPr lang="en-US"/>
              <a:t>, является хорошим выбором. Некоторые числа являются «совместимыми», а некоторые – «несовместимыми». </a:t>
            </a:r>
          </a:p>
        </p:txBody>
      </p:sp>
      <p:pic>
        <p:nvPicPr>
          <p:cNvPr id="9219" name="Picture 6"/>
          <p:cNvPicPr>
            <a:picLocks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>
          <a:xfrm rot="595490">
            <a:off x="3924300" y="4581525"/>
            <a:ext cx="860425" cy="1339850"/>
          </a:xfrm>
          <a:noFill/>
        </p:spPr>
      </p:pic>
      <p:pic>
        <p:nvPicPr>
          <p:cNvPr id="9220" name="Picture 8"/>
          <p:cNvPicPr>
            <a:picLocks noChangeAspect="1" noChangeArrowheads="1"/>
          </p:cNvPicPr>
          <p:nvPr>
            <p:ph sz="quarter" idx="2"/>
          </p:nvPr>
        </p:nvPicPr>
        <p:blipFill>
          <a:blip r:embed="rId3" cstate="print"/>
          <a:srcRect/>
          <a:stretch>
            <a:fillRect/>
          </a:stretch>
        </p:blipFill>
        <p:spPr>
          <a:xfrm rot="585329">
            <a:off x="1042988" y="549275"/>
            <a:ext cx="1039812" cy="1420813"/>
          </a:xfrm>
          <a:noFill/>
        </p:spPr>
      </p:pic>
      <p:pic>
        <p:nvPicPr>
          <p:cNvPr id="9221" name="Picture 11"/>
          <p:cNvPicPr>
            <a:picLocks noChangeAspect="1" noChangeArrowheads="1"/>
          </p:cNvPicPr>
          <p:nvPr>
            <p:ph sz="quarter" idx="3"/>
          </p:nvPr>
        </p:nvPicPr>
        <p:blipFill>
          <a:blip r:embed="rId4" cstate="print"/>
          <a:srcRect/>
          <a:stretch>
            <a:fillRect/>
          </a:stretch>
        </p:blipFill>
        <p:spPr>
          <a:xfrm rot="583130">
            <a:off x="1547813" y="2133600"/>
            <a:ext cx="841375" cy="1460500"/>
          </a:xfrm>
          <a:noFill/>
        </p:spPr>
      </p:pic>
      <p:pic>
        <p:nvPicPr>
          <p:cNvPr id="9222" name="Picture 14"/>
          <p:cNvPicPr>
            <a:picLocks noChangeAspect="1" noChangeArrowheads="1"/>
          </p:cNvPicPr>
          <p:nvPr>
            <p:ph sz="quarter" idx="4"/>
          </p:nvPr>
        </p:nvPicPr>
        <p:blipFill>
          <a:blip r:embed="rId4" cstate="print"/>
          <a:srcRect/>
          <a:stretch>
            <a:fillRect/>
          </a:stretch>
        </p:blipFill>
        <p:spPr>
          <a:xfrm rot="587948">
            <a:off x="250825" y="333375"/>
            <a:ext cx="793750" cy="1377950"/>
          </a:xfrm>
          <a:noFill/>
        </p:spPr>
      </p:pic>
      <p:pic>
        <p:nvPicPr>
          <p:cNvPr id="9223" name="Picture 1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588539">
            <a:off x="1042988" y="3860800"/>
            <a:ext cx="955675" cy="166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4" name="Picture 18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596434">
            <a:off x="2339975" y="2133600"/>
            <a:ext cx="1157288" cy="165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5" name="Picture 19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 rot="590853">
            <a:off x="2843213" y="4365625"/>
            <a:ext cx="1136650" cy="137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6" name="Picture 20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 rot="588594">
            <a:off x="1908175" y="4437063"/>
            <a:ext cx="1041400" cy="1258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WordArt 4"/>
          <p:cNvSpPr>
            <a:spLocks noChangeArrowheads="1" noChangeShapeType="1" noTextEdit="1"/>
          </p:cNvSpPr>
          <p:nvPr/>
        </p:nvSpPr>
        <p:spPr bwMode="auto">
          <a:xfrm>
            <a:off x="1116013" y="404813"/>
            <a:ext cx="7127875" cy="511175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55556"/>
              </a:avLst>
            </a:prstTxWarp>
            <a:scene3d>
              <a:camera prst="legacyPerspectiveBottomRight">
                <a:rot lat="0" lon="21239998" rev="0"/>
              </a:camera>
              <a:lightRig rig="legacyHarsh3" dir="l"/>
            </a:scene3d>
            <a:sp3d extrusionH="430200" prstMaterial="legacyMatte">
              <a:extrusionClr>
                <a:srgbClr val="C0C0C0"/>
              </a:extrusionClr>
            </a:sp3d>
          </a:bodyPr>
          <a:lstStyle/>
          <a:p>
            <a:pPr algn="ctr"/>
            <a:r>
              <a:rPr lang="ru-RU" sz="4000" i="1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DCEBF5"/>
                    </a:gs>
                    <a:gs pos="8000">
                      <a:srgbClr val="83A7C3"/>
                    </a:gs>
                    <a:gs pos="13000">
                      <a:srgbClr val="768FB9"/>
                    </a:gs>
                    <a:gs pos="21001">
                      <a:srgbClr val="83A7C3"/>
                    </a:gs>
                    <a:gs pos="52000">
                      <a:srgbClr val="FFFFFF"/>
                    </a:gs>
                    <a:gs pos="56000">
                      <a:srgbClr val="9C6563"/>
                    </a:gs>
                    <a:gs pos="58000">
                      <a:srgbClr val="80302D"/>
                    </a:gs>
                    <a:gs pos="71001">
                      <a:srgbClr val="C0524E"/>
                    </a:gs>
                    <a:gs pos="94000">
                      <a:srgbClr val="EBDAD4"/>
                    </a:gs>
                    <a:gs pos="100000">
                      <a:srgbClr val="55261C"/>
                    </a:gs>
                  </a:gsLst>
                  <a:lin ang="5400000" scaled="1"/>
                </a:gradFill>
                <a:latin typeface="Arial"/>
                <a:cs typeface="Arial"/>
              </a:rPr>
              <a:t>Спасибо за внимание</a:t>
            </a: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rayons">
  <a:themeElements>
    <a:clrScheme name="Crayons 1">
      <a:dk1>
        <a:srgbClr val="000000"/>
      </a:dk1>
      <a:lt1>
        <a:srgbClr val="FFFFFF"/>
      </a:lt1>
      <a:dk2>
        <a:srgbClr val="FF0000"/>
      </a:dk2>
      <a:lt2>
        <a:srgbClr val="FFB800"/>
      </a:lt2>
      <a:accent1>
        <a:srgbClr val="FFEF66"/>
      </a:accent1>
      <a:accent2>
        <a:srgbClr val="000000"/>
      </a:accent2>
      <a:accent3>
        <a:srgbClr val="FFFFFF"/>
      </a:accent3>
      <a:accent4>
        <a:srgbClr val="000000"/>
      </a:accent4>
      <a:accent5>
        <a:srgbClr val="FFF6B8"/>
      </a:accent5>
      <a:accent6>
        <a:srgbClr val="000000"/>
      </a:accent6>
      <a:hlink>
        <a:srgbClr val="00B200"/>
      </a:hlink>
      <a:folHlink>
        <a:srgbClr val="703DFF"/>
      </a:folHlink>
    </a:clrScheme>
    <a:fontScheme name="Crayons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rayons 1">
        <a:dk1>
          <a:srgbClr val="000000"/>
        </a:dk1>
        <a:lt1>
          <a:srgbClr val="FFFFFF"/>
        </a:lt1>
        <a:dk2>
          <a:srgbClr val="FF0000"/>
        </a:dk2>
        <a:lt2>
          <a:srgbClr val="FFB800"/>
        </a:lt2>
        <a:accent1>
          <a:srgbClr val="FFEF66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FFF6B8"/>
        </a:accent5>
        <a:accent6>
          <a:srgbClr val="000000"/>
        </a:accent6>
        <a:hlink>
          <a:srgbClr val="00B200"/>
        </a:hlink>
        <a:folHlink>
          <a:srgbClr val="703D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2">
        <a:dk1>
          <a:srgbClr val="000000"/>
        </a:dk1>
        <a:lt1>
          <a:srgbClr val="FFFFFF"/>
        </a:lt1>
        <a:dk2>
          <a:srgbClr val="000000"/>
        </a:dk2>
        <a:lt2>
          <a:srgbClr val="99CCFF"/>
        </a:lt2>
        <a:accent1>
          <a:srgbClr val="CCCCFF"/>
        </a:accent1>
        <a:accent2>
          <a:srgbClr val="000066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005C"/>
        </a:accent6>
        <a:hlink>
          <a:srgbClr val="00B200"/>
        </a:hlink>
        <a:folHlink>
          <a:srgbClr val="CCFF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3">
        <a:dk1>
          <a:srgbClr val="000000"/>
        </a:dk1>
        <a:lt1>
          <a:srgbClr val="FFFFFF"/>
        </a:lt1>
        <a:dk2>
          <a:srgbClr val="000000"/>
        </a:dk2>
        <a:lt2>
          <a:srgbClr val="3399FF"/>
        </a:lt2>
        <a:accent1>
          <a:srgbClr val="CCECFF"/>
        </a:accent1>
        <a:accent2>
          <a:srgbClr val="008080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007373"/>
        </a:accent6>
        <a:hlink>
          <a:srgbClr val="009999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4">
        <a:dk1>
          <a:srgbClr val="808000"/>
        </a:dk1>
        <a:lt1>
          <a:srgbClr val="FFFFFF"/>
        </a:lt1>
        <a:dk2>
          <a:srgbClr val="336600"/>
        </a:dk2>
        <a:lt2>
          <a:srgbClr val="FFFFFF"/>
        </a:lt2>
        <a:accent1>
          <a:srgbClr val="99CC00"/>
        </a:accent1>
        <a:accent2>
          <a:srgbClr val="003300"/>
        </a:accent2>
        <a:accent3>
          <a:srgbClr val="ADB8AA"/>
        </a:accent3>
        <a:accent4>
          <a:srgbClr val="DADADA"/>
        </a:accent4>
        <a:accent5>
          <a:srgbClr val="CAE2AA"/>
        </a:accent5>
        <a:accent6>
          <a:srgbClr val="002D00"/>
        </a:accent6>
        <a:hlink>
          <a:srgbClr val="CCCC00"/>
        </a:hlink>
        <a:folHlink>
          <a:srgbClr val="CCFF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5">
        <a:dk1>
          <a:srgbClr val="808080"/>
        </a:dk1>
        <a:lt1>
          <a:srgbClr val="FFFFFF"/>
        </a:lt1>
        <a:dk2>
          <a:srgbClr val="003366"/>
        </a:dk2>
        <a:lt2>
          <a:srgbClr val="CCECFF"/>
        </a:lt2>
        <a:accent1>
          <a:srgbClr val="33CCCC"/>
        </a:accent1>
        <a:accent2>
          <a:srgbClr val="006699"/>
        </a:accent2>
        <a:accent3>
          <a:srgbClr val="AAADB8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00FFFF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6">
        <a:dk1>
          <a:srgbClr val="6666FF"/>
        </a:dk1>
        <a:lt1>
          <a:srgbClr val="FFFFFF"/>
        </a:lt1>
        <a:dk2>
          <a:srgbClr val="000066"/>
        </a:dk2>
        <a:lt2>
          <a:srgbClr val="FFFFFF"/>
        </a:lt2>
        <a:accent1>
          <a:srgbClr val="33CCFF"/>
        </a:accent1>
        <a:accent2>
          <a:srgbClr val="0000FF"/>
        </a:accent2>
        <a:accent3>
          <a:srgbClr val="AAAAB8"/>
        </a:accent3>
        <a:accent4>
          <a:srgbClr val="DADADA"/>
        </a:accent4>
        <a:accent5>
          <a:srgbClr val="ADE2FF"/>
        </a:accent5>
        <a:accent6>
          <a:srgbClr val="0000E7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7">
        <a:dk1>
          <a:srgbClr val="000000"/>
        </a:dk1>
        <a:lt1>
          <a:srgbClr val="FFFFFF"/>
        </a:lt1>
        <a:dk2>
          <a:srgbClr val="800080"/>
        </a:dk2>
        <a:lt2>
          <a:srgbClr val="FFFFFF"/>
        </a:lt2>
        <a:accent1>
          <a:srgbClr val="CC66FF"/>
        </a:accent1>
        <a:accent2>
          <a:srgbClr val="990099"/>
        </a:accent2>
        <a:accent3>
          <a:srgbClr val="C0AAC0"/>
        </a:accent3>
        <a:accent4>
          <a:srgbClr val="DADADA"/>
        </a:accent4>
        <a:accent5>
          <a:srgbClr val="E2B8FF"/>
        </a:accent5>
        <a:accent6>
          <a:srgbClr val="8A008A"/>
        </a:accent6>
        <a:hlink>
          <a:srgbClr val="FF9900"/>
        </a:hlink>
        <a:folHlink>
          <a:srgbClr val="FF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8">
        <a:dk1>
          <a:srgbClr val="FF3300"/>
        </a:dk1>
        <a:lt1>
          <a:srgbClr val="FFFFFF"/>
        </a:lt1>
        <a:dk2>
          <a:srgbClr val="800000"/>
        </a:dk2>
        <a:lt2>
          <a:srgbClr val="FFFFCC"/>
        </a:lt2>
        <a:accent1>
          <a:srgbClr val="FF7C80"/>
        </a:accent1>
        <a:accent2>
          <a:srgbClr val="990000"/>
        </a:accent2>
        <a:accent3>
          <a:srgbClr val="C0AAAA"/>
        </a:accent3>
        <a:accent4>
          <a:srgbClr val="DADADA"/>
        </a:accent4>
        <a:accent5>
          <a:srgbClr val="FFBFC0"/>
        </a:accent5>
        <a:accent6>
          <a:srgbClr val="8A0000"/>
        </a:accent6>
        <a:hlink>
          <a:srgbClr val="FF66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Crayons</Template>
  <TotalTime>78</TotalTime>
  <Words>252</Words>
  <Application>Microsoft Office PowerPoint</Application>
  <PresentationFormat>Экран (4:3)</PresentationFormat>
  <Paragraphs>16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Comic Sans MS</vt:lpstr>
      <vt:lpstr>Arial</vt:lpstr>
      <vt:lpstr>Calibri</vt:lpstr>
      <vt:lpstr>Crayons</vt:lpstr>
      <vt:lpstr>Числовые суеверия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Числовые суеверия</dc:title>
  <dc:creator>udaloff</dc:creator>
  <cp:lastModifiedBy>Administrator</cp:lastModifiedBy>
  <cp:revision>7</cp:revision>
  <cp:lastPrinted>1601-01-01T00:00:00Z</cp:lastPrinted>
  <dcterms:created xsi:type="dcterms:W3CDTF">2010-01-25T18:36:23Z</dcterms:created>
  <dcterms:modified xsi:type="dcterms:W3CDTF">2010-02-20T09:08:25Z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4</vt:i4>
  </property>
</Properties>
</file>