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2" r:id="rId2"/>
    <p:sldId id="256" r:id="rId3"/>
    <p:sldId id="257" r:id="rId4"/>
    <p:sldId id="270" r:id="rId5"/>
    <p:sldId id="271" r:id="rId6"/>
    <p:sldId id="262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63730-2D0C-4948-B494-97ADE94F57F4}" type="datetimeFigureOut">
              <a:rPr lang="ru-RU" smtClean="0"/>
              <a:pPr/>
              <a:t>04.05.2010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E7C0B-A4D5-449A-A308-DA7116A8D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C0B-A4D5-449A-A308-DA7116A8D7A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C0B-A4D5-449A-A308-DA7116A8D7A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C0B-A4D5-449A-A308-DA7116A8D7A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C0B-A4D5-449A-A308-DA7116A8D7A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C0B-A4D5-449A-A308-DA7116A8D7A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C0B-A4D5-449A-A308-DA7116A8D7A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C0B-A4D5-449A-A308-DA7116A8D7A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C0B-A4D5-449A-A308-DA7116A8D7A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C0B-A4D5-449A-A308-DA7116A8D7A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C0B-A4D5-449A-A308-DA7116A8D7A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7C0B-A4D5-449A-A308-DA7116A8D7A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2A175C-8CC3-4DEE-BBF9-80CA67668054}" type="datetimeFigureOut">
              <a:rPr lang="ru-RU"/>
              <a:pPr>
                <a:defRPr/>
              </a:pPr>
              <a:t>04.05.2010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A5F612-640D-4033-B158-60B106CF5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D460E-66A1-4AD3-96CB-B97B8877A987}" type="datetimeFigureOut">
              <a:rPr lang="ru-RU"/>
              <a:pPr>
                <a:defRPr/>
              </a:pPr>
              <a:t>04.05.2010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0E27D-9A2B-463C-858F-5BE5F8592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2479F-205B-4988-9E7F-6CC301C9F8B1}" type="datetimeFigureOut">
              <a:rPr lang="ru-RU"/>
              <a:pPr>
                <a:defRPr/>
              </a:pPr>
              <a:t>04.05.2010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565A0-4C08-4DC0-80CF-D91FB841F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7663-DE4B-402A-B6C5-6D87CF542605}" type="datetimeFigureOut">
              <a:rPr lang="ru-RU"/>
              <a:pPr>
                <a:defRPr/>
              </a:pPr>
              <a:t>04.05.2010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77C3D-FEB7-4998-8235-8FCB216BD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8A306F-92A9-4E25-80DC-5BE26987A0F1}" type="datetimeFigureOut">
              <a:rPr lang="ru-RU"/>
              <a:pPr>
                <a:defRPr/>
              </a:pPr>
              <a:t>04.05.2010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8E9D4E-41FD-4AC5-BE70-2A0B7AF4C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E4D5F-FBE4-4464-8F00-AED11BE29235}" type="datetimeFigureOut">
              <a:rPr lang="ru-RU"/>
              <a:pPr>
                <a:defRPr/>
              </a:pPr>
              <a:t>04.05.2010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DB66F-95B1-430F-9D34-A0A212211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D2388-15E8-49E2-8981-337D65066DDA}" type="datetimeFigureOut">
              <a:rPr lang="ru-RU"/>
              <a:pPr>
                <a:defRPr/>
              </a:pPr>
              <a:t>04.05.2010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32075-9031-44E8-98B4-01AE0FC36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32DD5-3B1F-44D2-9DC8-0C132496A560}" type="datetimeFigureOut">
              <a:rPr lang="ru-RU"/>
              <a:pPr>
                <a:defRPr/>
              </a:pPr>
              <a:t>04.05.2010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00969-A4FF-4219-A48C-4D495118B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5B6DBC-4C87-45ED-B1C0-F749BAF6FB89}" type="datetimeFigureOut">
              <a:rPr lang="ru-RU"/>
              <a:pPr>
                <a:defRPr/>
              </a:pPr>
              <a:t>04.05.2010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40576F-CE23-4A6F-B350-F0F22D947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7F93F-7DED-4EB0-BA45-B0D93526B685}" type="datetimeFigureOut">
              <a:rPr lang="ru-RU"/>
              <a:pPr>
                <a:defRPr/>
              </a:pPr>
              <a:t>04.05.2010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79CAD-0D01-4DBF-913D-56B3EF06F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3930A8-EECF-4E51-883B-D9B9F0057127}" type="datetimeFigureOut">
              <a:rPr lang="ru-RU"/>
              <a:pPr>
                <a:defRPr/>
              </a:pPr>
              <a:t>04.05.2010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581392-4A24-48BC-8AAA-5E9F376D5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E5F6C9C-8234-420C-9068-747507AB5E8E}" type="datetimeFigureOut">
              <a:rPr lang="ru-RU"/>
              <a:pPr>
                <a:defRPr/>
              </a:pPr>
              <a:t>04.05.2010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9F143AA-A215-43B8-ACE5-4DDDF0D26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5" r:id="rId7"/>
    <p:sldLayoutId id="2147483680" r:id="rId8"/>
    <p:sldLayoutId id="2147483686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E8CE72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B1DC81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B1DC81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54D9F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28625" y="285750"/>
            <a:ext cx="8286750" cy="3143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429684" cy="31432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 апреля в ГОУ лицее 179 прошла Региональная олимпиада «Гигиена окружающей среды и здоровье человека», в которой приняло участие 1025 учащихся из 57 ОУ г. Санкт-Петербурга и Ленинградской области.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27 апреля состоялась встреча и награждение победителей и призеров Региональной олимпиады «Гигиена окружающей среды и здоровье человека».  Гости лицея поздравили учащихся с успешным участием в олимпиаде и, что очень важно, рассказали о значимости, необходимости профессии врача медико-профилактического профиля.</a:t>
            </a:r>
            <a:endParaRPr lang="ru-RU" sz="1800" b="1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285720" y="3500437"/>
            <a:ext cx="8572500" cy="3357563"/>
          </a:xfrm>
        </p:spPr>
        <p:txBody>
          <a:bodyPr>
            <a:normAutofit fontScale="32500" lnSpcReduction="20000"/>
          </a:bodyPr>
          <a:lstStyle/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700" b="1" i="1" dirty="0" smtClean="0">
                <a:solidFill>
                  <a:schemeClr val="accent4">
                    <a:lumMod val="50000"/>
                  </a:schemeClr>
                </a:solidFill>
              </a:rPr>
              <a:t>Гости лицея: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Романюк Валерий Петрович  -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профессор, декан факультета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</a:rPr>
              <a:t>довузовской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 подготовки СПб ГМА им. И.И. Мечникова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3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Ракитин Игорь Анатольевич  -  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руководитель  Территориального   управления Федеральной  службы  по  надзору  в   сфере защиты  прав  потребителей  и  благополучия человека    по    городу    Санкт-Петербургу, Главный  государственный санитарный врач Санкт-Петербурга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3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Элиович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 Иосиф Григорьевич  -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заместитель руководителя Управления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</a:rPr>
              <a:t>Роспотребнадзора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 по Ленинградской области заместитель Главного государственного санитарного врача по Ленинградской области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3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Фридман Кирилл Борисович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  - заместитель главного санитарного врача ФГУЗ "Центр гигиены и эпидемиологии в Петербурге". 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3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Гальперина Лариса Евгеньевна - з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ав.отделом организации деятельности Управления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</a:rPr>
              <a:t>Роспотребнадзора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 по Санкт-Петербургу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3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Алчиев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 Виктор Николаевич - з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аведующий отделом организации деятельности Центра гигиены и эпидемиологии Ленинградской области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3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Библина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 Татьяна Леонидовна  - с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пециалист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</a:rPr>
              <a:t>орготдела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 ФГУЗ "Центр гигиены и эпидемиологии в Санкт-Петербурге"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8194" name="Picture 2" descr="H:\1 САЙТ\Новая папка\олимп-рез\DSC0247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85852" y="714356"/>
            <a:ext cx="6858048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0242" name="Picture 2" descr="H:\1 САЙТ\Новая папка\олимп-рез\DSC0247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472" y="857232"/>
            <a:ext cx="4025261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H:\1 САЙТ\Новая папка\олимп-рез\DSC024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142984"/>
            <a:ext cx="3786214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rt-apple.ru/albums/userpics/10001/gramot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2"/>
            <a:ext cx="4143404" cy="5857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88" y="1785938"/>
            <a:ext cx="3071812" cy="714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4643438"/>
            <a:ext cx="3640137" cy="10509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Региональной олимпиады «Гигиена окружающей среды и здоровье человека»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928662" y="1714488"/>
            <a:ext cx="3214710" cy="1000132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Награждение победителей</a:t>
            </a:r>
            <a:endParaRPr lang="ru-RU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174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500063"/>
            <a:ext cx="3932238" cy="5613400"/>
          </a:xfrm>
        </p:spPr>
        <p:txBody>
          <a:bodyPr/>
          <a:lstStyle/>
          <a:p>
            <a:endParaRPr lang="ru-RU" sz="1600" b="1" i="1" smtClean="0">
              <a:solidFill>
                <a:srgbClr val="C00000"/>
              </a:solidFill>
            </a:endParaRPr>
          </a:p>
          <a:p>
            <a:endParaRPr lang="ru-RU" sz="1600" b="1" i="1" smtClean="0">
              <a:solidFill>
                <a:srgbClr val="C00000"/>
              </a:solidFill>
            </a:endParaRPr>
          </a:p>
          <a:p>
            <a:endParaRPr lang="ru-RU" smtClean="0"/>
          </a:p>
        </p:txBody>
      </p:sp>
      <p:sp>
        <p:nvSpPr>
          <p:cNvPr id="7175" name="Прямоугольник 6"/>
          <p:cNvSpPr>
            <a:spLocks noChangeArrowheads="1"/>
          </p:cNvSpPr>
          <p:nvPr/>
        </p:nvSpPr>
        <p:spPr bwMode="auto">
          <a:xfrm>
            <a:off x="4643438" y="500063"/>
            <a:ext cx="4071966" cy="60166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Уважаемые участники олимпиады! Глубокоуважаемые учителя!</a:t>
            </a:r>
          </a:p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Сегодня мы подводим итоги очень большой работы, которая позволила определить лучших школьников, принимавших участие в олимпиаде «Гигиена окружающей среды и здоровье человека».</a:t>
            </a:r>
          </a:p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В лицее 179 это уже третья олимпиада. Но в этом году число участников олимпиады было рекордным. Оно составило более 1000 человек с 7 по 11 класс из школ Санкт-Петербурга и Ленинградской области.</a:t>
            </a:r>
          </a:p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И огромное спасибо тем учителям, которые в течение двух недель после своей работы, проверили результаты ваших знаний в области биологии, химии, физики, чтобы выявить среди Вас лучших.</a:t>
            </a:r>
          </a:p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Победители и призеры олимпиады 7, 8, 9 и 10 классов будут награждены грамотами и интересной книгой. А самое главное Вы получили опыт участия такого рода борьбе!</a:t>
            </a:r>
          </a:p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Победителям олимпиады, которые заканчивают обучение в 11 классе будут также вручены целевые направления для поступления в </a:t>
            </a:r>
            <a:r>
              <a:rPr lang="ru-RU" sz="1100" b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СПбГМА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 им. И.И. Мечникова. Это даст Вам право практически без конкурса стать студентами медико-профилактического факультета нашего вуза.</a:t>
            </a:r>
          </a:p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У нас в президиуме присутствуют руководители санитарно-эпидемиологической службы Санкт-Петербурга и Ленинградской области. Они заканчивали этот факультет. Помимо того, что они будут вручать Вам целевые направления они и расскажут Вам об особенностях профессии врача-гигиениста</a:t>
            </a: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1" y="0"/>
            <a:ext cx="91440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latin typeface="Verdana" pitchFamily="34" charset="0"/>
              </a:rPr>
              <a:t>Обращение профессора, декана факультета </a:t>
            </a:r>
            <a:r>
              <a:rPr lang="ru-RU" sz="1200" dirty="0" err="1">
                <a:solidFill>
                  <a:srgbClr val="C00000"/>
                </a:solidFill>
                <a:latin typeface="Verdana" pitchFamily="34" charset="0"/>
              </a:rPr>
              <a:t>довузовской</a:t>
            </a:r>
            <a:r>
              <a:rPr lang="ru-RU" sz="1200" dirty="0">
                <a:solidFill>
                  <a:srgbClr val="C00000"/>
                </a:solidFill>
                <a:latin typeface="Verdana" pitchFamily="34" charset="0"/>
              </a:rPr>
              <a:t> подготовки СПб ГМА им. И.И. Мечникова </a:t>
            </a:r>
            <a:r>
              <a:rPr lang="ru-RU" sz="1200" dirty="0" smtClean="0">
                <a:solidFill>
                  <a:srgbClr val="C00000"/>
                </a:solidFill>
                <a:latin typeface="Verdana" pitchFamily="34" charset="0"/>
              </a:rPr>
              <a:t/>
            </a:r>
            <a:br>
              <a:rPr lang="ru-RU" sz="1200" dirty="0" smtClean="0">
                <a:solidFill>
                  <a:srgbClr val="C00000"/>
                </a:solidFill>
                <a:latin typeface="Verdana" pitchFamily="34" charset="0"/>
              </a:rPr>
            </a:br>
            <a:r>
              <a:rPr lang="ru-RU" sz="1200" dirty="0" smtClean="0">
                <a:solidFill>
                  <a:srgbClr val="C00000"/>
                </a:solidFill>
                <a:latin typeface="Verdana" pitchFamily="34" charset="0"/>
              </a:rPr>
              <a:t>Валерия </a:t>
            </a:r>
            <a:r>
              <a:rPr lang="ru-RU" sz="1200" dirty="0">
                <a:solidFill>
                  <a:srgbClr val="C00000"/>
                </a:solidFill>
                <a:latin typeface="Verdana" pitchFamily="34" charset="0"/>
              </a:rPr>
              <a:t>Петровича Романюка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8195" name="Содержимое 3" descr="coop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357188"/>
            <a:ext cx="8674100" cy="6072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027" name="Picture 3" descr="H:\1 САЙТ\Новая папка\олимп-рез\DSC024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57818" y="428604"/>
            <a:ext cx="3445211" cy="4383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H:\1 САЙТ\Новая папка\олимп-рез\DSC02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643050"/>
            <a:ext cx="5810291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500827" y="4857761"/>
            <a:ext cx="235745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Вступительное слово директора лицея № 179 </a:t>
            </a:r>
            <a:r>
              <a:rPr lang="ru-RU" dirty="0" err="1" smtClean="0"/>
              <a:t>Батовой</a:t>
            </a:r>
            <a:r>
              <a:rPr lang="ru-RU" dirty="0" smtClean="0"/>
              <a:t> Людмилы Анатольевны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050" name="Picture 2" descr="H:\1 САЙТ\Новая папка\олимп-рез\DSC024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72066" y="857232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:\1 САЙТ\Новая папка\олимп-рез\DSC024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285860"/>
            <a:ext cx="3286148" cy="2465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H:\1 САЙТ\Новая папка\олимп-рез\DSC024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28596" y="3143248"/>
            <a:ext cx="4038600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286380" y="5429264"/>
            <a:ext cx="342902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Выступление зам.директора по научно-методической работе </a:t>
            </a:r>
            <a:r>
              <a:rPr lang="ru-RU" dirty="0" err="1" smtClean="0"/>
              <a:t>Обуховской</a:t>
            </a:r>
            <a:r>
              <a:rPr lang="ru-RU" dirty="0" smtClean="0"/>
              <a:t> А.С.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098" name="Picture 2" descr="H:\1 САЙТ\Новая папка\олимп-рез\DSC024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4414" y="1214422"/>
            <a:ext cx="6391808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5122" name="Picture 2" descr="H:\1 САЙТ\Новая папка\олимп-рез\DSC024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2976" y="1214422"/>
            <a:ext cx="6905673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6146" name="Picture 2" descr="H:\1 САЙТ\Новая папка\олимп-рез\DSC024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57290" y="1000108"/>
            <a:ext cx="6606122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7170" name="Picture 2" descr="H:\1 САЙТ\Новая папка\олимп-рез\DSC0247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2976" y="785794"/>
            <a:ext cx="6715172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247</TotalTime>
  <Words>340</Words>
  <Application>Microsoft Office PowerPoint</Application>
  <PresentationFormat>Экран (4:3)</PresentationFormat>
  <Paragraphs>37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  </vt:lpstr>
      <vt:lpstr>Региональной олимпиады «Гигиена окружающей среды и здоровье человека»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Lyceum 179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Региональной олимпиады «Гигиена окружающей среды и здоровье человека»</dc:title>
  <dc:creator>Administrator</dc:creator>
  <cp:lastModifiedBy>Administrator</cp:lastModifiedBy>
  <cp:revision>24</cp:revision>
  <dcterms:created xsi:type="dcterms:W3CDTF">2010-04-27T10:30:48Z</dcterms:created>
  <dcterms:modified xsi:type="dcterms:W3CDTF">2010-05-04T10:54:08Z</dcterms:modified>
</cp:coreProperties>
</file>