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59" r:id="rId4"/>
    <p:sldId id="263" r:id="rId5"/>
    <p:sldId id="270" r:id="rId6"/>
    <p:sldId id="268" r:id="rId7"/>
    <p:sldId id="267" r:id="rId8"/>
    <p:sldId id="260" r:id="rId9"/>
    <p:sldId id="262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50C2D6-0911-4E15-9699-658C20BA47FE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C7BDE-C971-418B-B7EA-7EF84009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Региональная олимпиада</a:t>
            </a:r>
            <a:r>
              <a:rPr lang="ru-RU" sz="2400" dirty="0" smtClean="0"/>
              <a:t> </a:t>
            </a:r>
            <a:r>
              <a:rPr lang="ru-RU" sz="2400" b="1" dirty="0" smtClean="0"/>
              <a:t>«Гигиена окружающей среды и здоровье человека</a:t>
            </a:r>
            <a:r>
              <a:rPr lang="ru-RU" sz="2400" b="1" dirty="0" smtClean="0"/>
              <a:t>»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на базе лицея 179</a:t>
            </a:r>
            <a:br>
              <a:rPr lang="ru-RU" sz="2400" b="1" dirty="0" smtClean="0"/>
            </a:br>
            <a:r>
              <a:rPr lang="ru-RU" sz="2400" b="1" dirty="0" smtClean="0"/>
              <a:t>апрель, 2010</a:t>
            </a:r>
            <a:endParaRPr lang="ru-RU" sz="2400" dirty="0"/>
          </a:p>
        </p:txBody>
      </p:sp>
      <p:pic>
        <p:nvPicPr>
          <p:cNvPr id="14338" name="Picture 2" descr="C:\Documents and Settings\учитель\Рабочий стол\олимп\DSC022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учитель\Рабочий стол\олимп\DSC022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учитель\Рабочий стол\олимп\DSC022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учитель\Рабочий стол\олимп\DSC022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учитель\Рабочий стол\олимп\DSC022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учитель\Рабочий стол\олимп\DSC022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учитель\Рабочий стол\олимп\DSC022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учитель\Рабочий стол\олимп\DSC022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учитель\Рабочий стол\олимп\DSC022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учитель\Рабочий стол\олимп\DSC022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учитель\Рабочий стол\олимп\DSC022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3" y="1527175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</TotalTime>
  <Words>14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Региональная олимпиада «Гигиена окружающей среды и здоровье человека» на базе лицея 179 апрель, 2010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Lyceum 179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8</cp:revision>
  <dcterms:created xsi:type="dcterms:W3CDTF">2010-04-10T11:04:01Z</dcterms:created>
  <dcterms:modified xsi:type="dcterms:W3CDTF">2010-04-22T12:50:02Z</dcterms:modified>
</cp:coreProperties>
</file>