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4" r:id="rId4"/>
    <p:sldId id="259" r:id="rId5"/>
    <p:sldId id="260" r:id="rId6"/>
    <p:sldId id="261" r:id="rId7"/>
    <p:sldId id="262" r:id="rId8"/>
    <p:sldId id="275" r:id="rId9"/>
    <p:sldId id="276" r:id="rId10"/>
    <p:sldId id="278" r:id="rId11"/>
    <p:sldId id="27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0113-00EC-4593-9628-F371FA17BA78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23D7-DED8-46A4-8BE5-E4C6C0BE0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7C52B-F8E3-43DF-9969-9C97D05181A3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5ED4-D19F-4B21-80BE-7667B9196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16B4-51D4-4E9E-9856-8ABC32F41187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A1F56-612C-4DE5-8A24-7A277F660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6163-4171-4F9D-99A7-8315977CD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2E2D-79F8-4BAA-A933-E8D16CC2A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21DAE-DE1C-42A2-83C9-4F5EBD1F7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F2C26-AD98-4BCE-84EC-F6C99C2D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A7494-559A-43D6-A929-99FEF9317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3F23D-7866-4C17-BC1E-52F44CE58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B30F8-AF46-49D8-B8FB-DFDB0898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CA355-65CF-4973-A4DA-8A6A6309C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D9D69-6DA7-4FE7-862F-90F8ECF89963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752EF-FA62-4012-9FEC-63D3C6B7E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FAF15-87DB-41AC-88C1-6E216A6B8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836F-710C-4FCE-9EBB-834A629EB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2D4C7-0C20-463E-A1CC-548926126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3FAC5-C22B-41BF-9737-48D5E638E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0F14-212D-4149-91D6-B5AD0A6FEAE5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28B89-E350-453F-A5D8-B9E198909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A2658-A3E4-419C-A16D-F1DC19204D66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DF5F-EB11-4CA3-95AA-0F6DBD81C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C983A-9828-4EF3-A269-3D7C900C916E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43FE-380C-4C3E-AB5E-5E7FDCA77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C6333-1845-4AEA-B601-16A4D66EF940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D8D9-4457-4DC2-BCC3-20ECEB8C3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FFBE-CB50-4F36-9995-62476E5D92F7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9658-770D-4B19-AE23-F286E02D2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AA51-4E91-4505-BA98-CE9A86E2FDCA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E7FD-3C71-49D8-9B56-D31F86A64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14EC1-9B1A-4FB0-AF30-9DA9F561D45B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ECFE7-1ADE-4E0E-80E6-130E5721E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E9EB66-025A-45D5-8039-566BAB43DE07}" type="datetimeFigureOut">
              <a:rPr lang="ru-RU"/>
              <a:pPr>
                <a:defRPr/>
              </a:pPr>
              <a:t>30.08.2010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A934C2-2AC2-4893-8A1C-EB73D43EE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0D6F51DB-FC99-4AB7-AB09-86267BC58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erm.ru/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nachalka.com/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25" y="928688"/>
          <a:ext cx="8286779" cy="4979162"/>
        </p:xfrm>
        <a:graphic>
          <a:graphicData uri="http://schemas.openxmlformats.org/drawingml/2006/table">
            <a:tbl>
              <a:tblPr/>
              <a:tblGrid>
                <a:gridCol w="2260629"/>
                <a:gridCol w="1477963"/>
                <a:gridCol w="1577975"/>
                <a:gridCol w="1492250"/>
                <a:gridCol w="1477962"/>
              </a:tblGrid>
              <a:tr h="154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 учителя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18.10.2006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Здоровье-сберегающие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технологии в структуре урока»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18.02.2008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«Современный урок»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26.02.2009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Инновацион-ные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подходы к организации учебной деятельности учащихся»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25.08.2010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Здоровье-сберегающая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деятельность в начальной школе»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Васильева Е.Б.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Коломенская И.Ю.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Крылова М.Б.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Матвеева Л.В.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Низовская В.В.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Николаева И.С.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Скачкова Е.Н.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Смирнова О.О.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выступление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выступление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Ховрычева Ж.А.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выступление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выступление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Хомутова Н.И.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4262" marR="64262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Жанна документы\Сайт начальной школы\лицей17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2" descr="C:\Documents and Settings\admin\Local Settings\Temporary Internet Files\Content.IE5\6F8F3C7S\MC90041538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50" y="4456113"/>
            <a:ext cx="2571750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-124884" y="0"/>
            <a:ext cx="8858514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 началом учебного года!</a:t>
            </a:r>
            <a:endParaRPr lang="ru-RU" sz="7200" b="1" dirty="0">
              <a:ln w="11430"/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2293" name="Picture 3" descr="C:\Documents and Settings\admin\Local Settings\Temporary Internet Files\Content.IE5\73QLK75M\MC900303523[1]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726363" y="2214563"/>
            <a:ext cx="1417637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3" descr="C:\Documents and Settings\admin\Local Settings\Temporary Internet Files\Content.IE5\73QLK75M\MC900303523[1]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-5226746">
            <a:off x="5007769" y="5209382"/>
            <a:ext cx="1417637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4" descr="C:\Documents and Settings\admin\Local Settings\Temporary Internet Files\Content.IE5\JM5373DD\MC900344515[1].wm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714625" y="5562600"/>
            <a:ext cx="1825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5" descr="C:\Documents and Settings\admin\Local Settings\Temporary Internet Files\Content.IE5\GNVAJOF8\MC900319556[1].wmf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43063" y="5643563"/>
            <a:ext cx="106362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7" descr="C:\Documents and Settings\admin\Local Settings\Temporary Internet Files\Content.IE5\4BVPMG17\MC900290659[1].wmf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618228">
            <a:off x="328613" y="830263"/>
            <a:ext cx="1428750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6" descr="C:\Documents and Settings\admin\Local Settings\Temporary Internet Files\Content.IE5\6F8F3C7S\MC900335906[1].wmf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80"/>
              </a:clrFrom>
              <a:clrTo>
                <a:srgbClr val="FFFF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357813"/>
            <a:ext cx="1652588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4" descr="C:\Documents and Settings\admin\Local Settings\Temporary Internet Files\Content.IE5\JM5373DD\MC900344515[1].wm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318375" y="928688"/>
            <a:ext cx="1825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642938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Победители и призёры интеллектуально-личностного марафона «Твои возможности»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 «Школа 2100»</a:t>
            </a:r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TextBox 8"/>
          <p:cNvSpPr txBox="1">
            <a:spLocks noChangeArrowheads="1"/>
          </p:cNvSpPr>
          <p:nvPr/>
        </p:nvSpPr>
        <p:spPr bwMode="auto">
          <a:xfrm>
            <a:off x="2000250" y="1785938"/>
            <a:ext cx="51435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u="sng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2010 год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Победитель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районного тура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призёр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городского тура 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интеллектуально-личностного марафона 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 «Школа 2100»</a:t>
            </a:r>
          </a:p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Чистиков Илья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 3-в класс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учитель Ховрычева Жанна Анатольевна</a:t>
            </a:r>
          </a:p>
          <a:p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2010 год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Призёр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районного тура (3 место) интеллектуально-личностного марафона 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 «Школа 2100»</a:t>
            </a:r>
          </a:p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Судаков Владислав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 4-в класс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учитель Агафонова Елена Николаевна</a:t>
            </a:r>
          </a:p>
        </p:txBody>
      </p:sp>
      <p:pic>
        <p:nvPicPr>
          <p:cNvPr id="4100" name="Picture 2" descr="E:\Жанна документы\лето2010\Иль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50" y="1357313"/>
            <a:ext cx="142875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" descr="E:\Жанна документы\МО 2009-2010\Грамоты 09_10\Грамота рай олимп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25" y="1285875"/>
            <a:ext cx="197485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" descr="E:\Жанна документы\МО 2009-2010\Грамоты 09_10\Грамота рай олимп 0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86563" y="4143375"/>
            <a:ext cx="1928812" cy="265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50" y="4071938"/>
            <a:ext cx="1436688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7"/>
          <p:cNvSpPr txBox="1">
            <a:spLocks noChangeArrowheads="1"/>
          </p:cNvSpPr>
          <p:nvPr/>
        </p:nvSpPr>
        <p:spPr bwMode="auto">
          <a:xfrm>
            <a:off x="4572000" y="5786438"/>
            <a:ext cx="271462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Призёр городского тура Чистиков Илья</a:t>
            </a:r>
          </a:p>
          <a:p>
            <a:pPr algn="r"/>
            <a:r>
              <a:rPr lang="ru-RU" sz="1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Учитель Жанна Анатольевна Ховрычева</a:t>
            </a:r>
          </a:p>
          <a:p>
            <a:pPr algn="ctr"/>
            <a:endParaRPr lang="ru-RU" sz="24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E:\Жанна документы\Олимпиады конкурсы\Олимпиада город\команд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714908" cy="3404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3" descr="E:\Жанна документы\Олимпиады конкурсы\Олимпиада город\илья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529013"/>
            <a:ext cx="4686300" cy="3328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4" descr="E:\Жанна документы\Моё фото\01.09.2009\С Ильёй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02138" y="3857604"/>
            <a:ext cx="1941862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6" name="Picture 5" descr="E:\Жанна документы\МО 2009-2010\Грамоты 09_10\Грамоты город Чистиков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4875" y="0"/>
            <a:ext cx="21161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6" descr="E:\Жанна документы\МО 2009-2010\Грамоты 09_10\Грамоты город Чистиков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000875" y="0"/>
            <a:ext cx="21431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Box 13"/>
          <p:cNvSpPr txBox="1">
            <a:spLocks noChangeArrowheads="1"/>
          </p:cNvSpPr>
          <p:nvPr/>
        </p:nvSpPr>
        <p:spPr bwMode="auto">
          <a:xfrm>
            <a:off x="4643438" y="2928938"/>
            <a:ext cx="28575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Чистиков Илья </a:t>
            </a:r>
          </a:p>
          <a:p>
            <a:r>
              <a:rPr lang="ru-RU">
                <a:solidFill>
                  <a:schemeClr val="accent2"/>
                </a:solidFill>
              </a:rPr>
              <a:t>в </a:t>
            </a:r>
            <a:r>
              <a:rPr lang="ru-RU" b="1">
                <a:solidFill>
                  <a:schemeClr val="accent2"/>
                </a:solidFill>
              </a:rPr>
              <a:t>городском туре - 2010  </a:t>
            </a:r>
            <a:r>
              <a:rPr lang="ru-RU">
                <a:solidFill>
                  <a:schemeClr val="accent2"/>
                </a:solidFill>
              </a:rPr>
              <a:t>занял </a:t>
            </a:r>
            <a:r>
              <a:rPr lang="ru-RU" b="1">
                <a:solidFill>
                  <a:srgbClr val="FF0000"/>
                </a:solidFill>
              </a:rPr>
              <a:t>призовые </a:t>
            </a:r>
            <a:r>
              <a:rPr lang="ru-RU">
                <a:solidFill>
                  <a:schemeClr val="accent2"/>
                </a:solidFill>
              </a:rPr>
              <a:t>места в составе </a:t>
            </a:r>
            <a:r>
              <a:rPr lang="ru-RU" b="1">
                <a:solidFill>
                  <a:schemeClr val="accent2"/>
                </a:solidFill>
              </a:rPr>
              <a:t>команды Калининского района </a:t>
            </a:r>
          </a:p>
          <a:p>
            <a:r>
              <a:rPr lang="ru-RU">
                <a:solidFill>
                  <a:schemeClr val="accent2"/>
                </a:solidFill>
              </a:rPr>
              <a:t>в номинациях </a:t>
            </a:r>
            <a:r>
              <a:rPr lang="ru-RU" b="1">
                <a:solidFill>
                  <a:srgbClr val="FF0000"/>
                </a:solidFill>
              </a:rPr>
              <a:t>«Самая лучшая команда»</a:t>
            </a:r>
            <a:r>
              <a:rPr lang="ru-RU" b="1">
                <a:solidFill>
                  <a:schemeClr val="accent2"/>
                </a:solidFill>
              </a:rPr>
              <a:t> - </a:t>
            </a:r>
          </a:p>
          <a:p>
            <a:r>
              <a:rPr lang="ru-RU" b="1">
                <a:solidFill>
                  <a:schemeClr val="accent2"/>
                </a:solidFill>
              </a:rPr>
              <a:t>3 место,  </a:t>
            </a:r>
            <a:r>
              <a:rPr lang="ru-RU" b="1">
                <a:solidFill>
                  <a:srgbClr val="FF0000"/>
                </a:solidFill>
              </a:rPr>
              <a:t>«Самый лучший проект» </a:t>
            </a:r>
            <a:r>
              <a:rPr lang="ru-RU" b="1">
                <a:solidFill>
                  <a:schemeClr val="accent2"/>
                </a:solidFill>
              </a:rPr>
              <a:t>- </a:t>
            </a:r>
          </a:p>
          <a:p>
            <a:r>
              <a:rPr lang="ru-RU" b="1">
                <a:solidFill>
                  <a:schemeClr val="accent2"/>
                </a:solidFill>
              </a:rPr>
              <a:t>2 место.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214313" y="0"/>
            <a:ext cx="81438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Конкурс рисунков и фотографий 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«Краски лета"</a:t>
            </a: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214313" y="1071563"/>
            <a:ext cx="8715375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Участники: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фотографии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Басиной Марии 2-б "Эх,красота!" и Хартановича Андрея 3-а "Аист на покосе", а также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рисунки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Кравцовой Киры 3-в, Лосева Алексея 4-в, Кутовых Данилы 3-а, Потиевской Надежды 4-б,Киреенко Тимофея 4-б, Доброславина Антона 4-б. </a:t>
            </a:r>
          </a:p>
          <a:p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Призёр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конкурса - 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 место -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Басина Мария </a:t>
            </a: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2-б класс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учитель </a:t>
            </a:r>
          </a:p>
          <a:p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Низовская Вера Васильевна</a:t>
            </a:r>
          </a:p>
        </p:txBody>
      </p:sp>
      <p:pic>
        <p:nvPicPr>
          <p:cNvPr id="6148" name="Picture 2" descr="E:\Жанна документы\МО 2009-2010\Грамоты 09_10\Грамота рай конкурс Краски лет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43563" y="2000250"/>
            <a:ext cx="30988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E:\Жанна документы\Моё фото\27.11.09\Басина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75" y="4143375"/>
            <a:ext cx="371475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142875" y="3714750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accent2"/>
                </a:solidFill>
              </a:rPr>
              <a:t>«Эх, красота!»</a:t>
            </a:r>
          </a:p>
        </p:txBody>
      </p:sp>
      <p:pic>
        <p:nvPicPr>
          <p:cNvPr id="6151" name="Picture 4" descr="E:\Жанна документы\лето2010\Маша Басина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000500" y="2357438"/>
            <a:ext cx="15716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Жанна документы\Конкурс Здоровье дети красота\DSC0209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356700"/>
            <a:ext cx="5929322" cy="450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1" name="Прямоугольник 3"/>
          <p:cNvSpPr>
            <a:spLocks noChangeArrowheads="1"/>
          </p:cNvSpPr>
          <p:nvPr/>
        </p:nvSpPr>
        <p:spPr bwMode="auto">
          <a:xfrm>
            <a:off x="214313" y="0"/>
            <a:ext cx="87153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Конкурс рисунков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"Здоровье - дети - красота"</a:t>
            </a:r>
          </a:p>
          <a:p>
            <a:endParaRPr lang="ru-RU"/>
          </a:p>
          <a:p>
            <a:pPr algn="r"/>
            <a:r>
              <a:rPr lang="ru-RU" b="1">
                <a:solidFill>
                  <a:schemeClr val="accent2"/>
                </a:solidFill>
              </a:rPr>
              <a:t>Участники: 3-в Кравцова Кира, Суковатицын Ваня, </a:t>
            </a:r>
            <a:endParaRPr lang="en-US" b="1">
              <a:solidFill>
                <a:schemeClr val="accent2"/>
              </a:solidFill>
            </a:endParaRPr>
          </a:p>
          <a:p>
            <a:pPr algn="r"/>
            <a:r>
              <a:rPr lang="ru-RU" b="1">
                <a:solidFill>
                  <a:schemeClr val="accent2"/>
                </a:solidFill>
              </a:rPr>
              <a:t>Крылова Полина, 2-в Соловьёв Витя</a:t>
            </a:r>
            <a:endParaRPr lang="en-US" b="1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                     </a:t>
            </a:r>
            <a:r>
              <a:rPr lang="ru-RU" b="1">
                <a:solidFill>
                  <a:srgbClr val="FF0000"/>
                </a:solidFill>
              </a:rPr>
              <a:t>   Призёр</a:t>
            </a:r>
            <a:r>
              <a:rPr lang="ru-RU" b="1">
                <a:solidFill>
                  <a:schemeClr val="accent2"/>
                </a:solidFill>
              </a:rPr>
              <a:t> - 3 место - Крылова Полина 3-в класс</a:t>
            </a:r>
            <a:endParaRPr lang="en-US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                        </a:t>
            </a:r>
            <a:r>
              <a:rPr lang="ru-RU" b="1">
                <a:solidFill>
                  <a:schemeClr val="accent2"/>
                </a:solidFill>
              </a:rPr>
              <a:t>учитель - Ховрычева Жанна Анатольевна</a:t>
            </a:r>
          </a:p>
        </p:txBody>
      </p:sp>
      <p:pic>
        <p:nvPicPr>
          <p:cNvPr id="1026" name="Picture 2" descr="E:\Жанна документы\Моё фото\01.09.2009\Поля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500042"/>
            <a:ext cx="1593936" cy="226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3" descr="E:\Жанна документы\МО 2009-2010\Грамоты 09_10\Грамота ДДЮТ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29313" y="2303463"/>
            <a:ext cx="30003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E:\Жанна документы\Фотоконкурс и конкурс рисунков\Фотоконкурс Судаков Владик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6313" y="4362450"/>
            <a:ext cx="35004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Конкурс рисунков и фотографий 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«Мой район - моя родина"</a:t>
            </a:r>
            <a:endParaRPr lang="ru-RU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              </a:t>
            </a:r>
            <a:r>
              <a:rPr lang="ru-RU" b="1">
                <a:solidFill>
                  <a:srgbClr val="FF0000"/>
                </a:solidFill>
              </a:rPr>
              <a:t>                 </a:t>
            </a:r>
            <a:r>
              <a:rPr lang="en-US" b="1">
                <a:solidFill>
                  <a:srgbClr val="FF0000"/>
                </a:solidFill>
              </a:rPr>
              <a:t>       </a:t>
            </a:r>
            <a:r>
              <a:rPr lang="ru-RU" b="1">
                <a:solidFill>
                  <a:srgbClr val="FF0000"/>
                </a:solidFill>
              </a:rPr>
              <a:t>   Призёры</a:t>
            </a:r>
            <a:r>
              <a:rPr lang="ru-RU" b="1">
                <a:solidFill>
                  <a:schemeClr val="accent2"/>
                </a:solidFill>
              </a:rPr>
              <a:t> - 2 место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chemeClr val="accent2"/>
                </a:solidFill>
              </a:rPr>
              <a:t>- Басина Мария 2-б, </a:t>
            </a:r>
          </a:p>
          <a:p>
            <a:r>
              <a:rPr lang="ru-RU" b="1">
                <a:solidFill>
                  <a:schemeClr val="accent2"/>
                </a:solidFill>
              </a:rPr>
              <a:t>                                       (2 фотографии</a:t>
            </a:r>
          </a:p>
          <a:p>
            <a:r>
              <a:rPr lang="ru-RU" b="1">
                <a:solidFill>
                  <a:schemeClr val="accent2"/>
                </a:solidFill>
              </a:rPr>
              <a:t>                                                из трёх)</a:t>
            </a:r>
          </a:p>
          <a:p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pPr algn="ctr"/>
            <a:endParaRPr lang="ru-RU" b="1"/>
          </a:p>
          <a:p>
            <a:r>
              <a:rPr lang="ru-RU" b="1"/>
              <a:t>           </a:t>
            </a:r>
            <a:r>
              <a:rPr lang="ru-RU" b="1">
                <a:solidFill>
                  <a:schemeClr val="accent2"/>
                </a:solidFill>
              </a:rPr>
              <a:t>2 место - Судаков Владислав 4-в, - </a:t>
            </a:r>
          </a:p>
          <a:p>
            <a:r>
              <a:rPr lang="ru-RU" b="1">
                <a:solidFill>
                  <a:schemeClr val="accent2"/>
                </a:solidFill>
              </a:rPr>
              <a:t> 3 место - Соловьёв Виктор 2-в.</a:t>
            </a:r>
          </a:p>
          <a:p>
            <a:r>
              <a:rPr lang="ru-RU" b="1">
                <a:solidFill>
                  <a:schemeClr val="accent2"/>
                </a:solidFill>
              </a:rPr>
              <a:t>                                     (1 фото из двух)</a:t>
            </a:r>
          </a:p>
        </p:txBody>
      </p:sp>
      <p:pic>
        <p:nvPicPr>
          <p:cNvPr id="8196" name="Picture 2" descr="E:\Жанна документы\Фотоконкурс и конкурс рисунков\Фотоконкурс Басина 0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313" y="1071563"/>
            <a:ext cx="2317750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3" descr="E:\Жанна документы\Фотоконкурс и конкурс рисунков\Фотоконкурс Басина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8" y="1357313"/>
            <a:ext cx="4643437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E:\Жанна документы\Фотоконкурс и конкурс рисунков\Фотоконкурс Соловьёв Витя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313" y="5214938"/>
            <a:ext cx="218757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E:\Жанна документы\МО 2009-2010\Грамоты 09_10\Грамота ДДЮТ 00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14625" y="1928813"/>
            <a:ext cx="1546225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7" descr="E:\Жанна документы\МО 2009-2010\Грамоты 09_10\Грамота ДДЮТ 00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8150225" y="4929188"/>
            <a:ext cx="99377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</a:rPr>
              <a:t>Участие </a:t>
            </a:r>
            <a:br>
              <a:rPr lang="ru-RU" sz="3600" b="1" smtClean="0">
                <a:solidFill>
                  <a:srgbClr val="002060"/>
                </a:solidFill>
              </a:rPr>
            </a:br>
            <a:r>
              <a:rPr lang="ru-RU" sz="3600" b="1" smtClean="0">
                <a:solidFill>
                  <a:srgbClr val="002060"/>
                </a:solidFill>
              </a:rPr>
              <a:t>во Всероссийской игре-конкурсе </a:t>
            </a:r>
            <a:br>
              <a:rPr lang="ru-RU" sz="3600" b="1" smtClean="0">
                <a:solidFill>
                  <a:srgbClr val="002060"/>
                </a:solidFill>
              </a:rPr>
            </a:br>
            <a:r>
              <a:rPr lang="ru-RU" sz="3600" b="1" smtClean="0">
                <a:solidFill>
                  <a:srgbClr val="FF0000"/>
                </a:solidFill>
              </a:rPr>
              <a:t>«Инфознайка</a:t>
            </a:r>
            <a:r>
              <a:rPr lang="ru-RU" sz="3600" smtClean="0">
                <a:solidFill>
                  <a:srgbClr val="FF0000"/>
                </a:solidFill>
              </a:rPr>
              <a:t>» - </a:t>
            </a:r>
            <a:r>
              <a:rPr lang="en-US" sz="3600" smtClean="0">
                <a:solidFill>
                  <a:srgbClr val="FF0000"/>
                </a:solidFill>
              </a:rPr>
              <a:t>http://www.infoznaika.ru/</a:t>
            </a:r>
            <a:endParaRPr lang="ru-RU" sz="3600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285750" y="3357563"/>
            <a:ext cx="50720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solidFill>
                  <a:schemeClr val="accent2"/>
                </a:solidFill>
                <a:latin typeface="Times New Roman" pitchFamily="18" charset="0"/>
              </a:rPr>
              <a:t>2010 год</a:t>
            </a:r>
          </a:p>
          <a:p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2-б класс - 7 чел.</a:t>
            </a:r>
          </a:p>
          <a:p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3-в класс - 10 чел.</a:t>
            </a:r>
          </a:p>
          <a:p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4-б класс - 5 чел</a:t>
            </a:r>
          </a:p>
          <a:p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4-в класс - 10 чел.</a:t>
            </a:r>
          </a:p>
          <a:p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Победители на школьном уровне -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Гарбуз Катя </a:t>
            </a:r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4-б класс</a:t>
            </a:r>
          </a:p>
          <a:p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Чистиков Илья </a:t>
            </a:r>
            <a:r>
              <a:rPr lang="ru-RU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3-в</a:t>
            </a:r>
          </a:p>
          <a:p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Кошкарова Лера </a:t>
            </a:r>
            <a:r>
              <a:rPr lang="ru-RU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2-в</a:t>
            </a:r>
          </a:p>
        </p:txBody>
      </p:sp>
      <p:pic>
        <p:nvPicPr>
          <p:cNvPr id="9220" name="Picture 2" descr="E:\Жанна документы\апрель 2010\Сертификаты Инфознайки\Гарбуз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57813" y="1714500"/>
            <a:ext cx="3500437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25" y="1714500"/>
            <a:ext cx="34290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4" descr="Обложка с ЭМУ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57188"/>
            <a:ext cx="3709988" cy="287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786188" y="0"/>
            <a:ext cx="4929187" cy="43703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«Эрудит-марафон учащихся»</a:t>
            </a:r>
          </a:p>
          <a:p>
            <a:pPr>
              <a:defRPr/>
            </a:pP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1-ый этап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http://cerm.ru/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Конкурс Эрудитов - ноябрь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Конкурс состоит из трех раундов:  «Быстрый» раунд , «Умный» раунд и «Смелый» раунд.</a:t>
            </a:r>
          </a:p>
          <a:p>
            <a:pPr>
              <a:defRPr/>
            </a:pP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2-ой этап</a:t>
            </a:r>
          </a:p>
          <a:p>
            <a:pPr>
              <a:defRPr/>
            </a:pPr>
            <a:r>
              <a:rPr lang="ru-RU" sz="2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Конкурс Специалистов - февраль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 предметных раундов: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математика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информатика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окружающий мир 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английский язык </a:t>
            </a:r>
          </a:p>
          <a:p>
            <a:pPr>
              <a:defRPr/>
            </a:pPr>
            <a:r>
              <a:rPr lang="ru-RU" sz="1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</a:p>
          <a:p>
            <a:pPr>
              <a:defRPr/>
            </a:pPr>
            <a:r>
              <a:rPr lang="ru-RU" sz="2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Конкурс «Перспектива» - май</a:t>
            </a:r>
          </a:p>
        </p:txBody>
      </p:sp>
      <p:pic>
        <p:nvPicPr>
          <p:cNvPr id="10244" name="Picture 2" descr="E:\Жанна документы\лето2010\Иль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6000" y="3857625"/>
            <a:ext cx="142875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143375" y="4500563"/>
          <a:ext cx="4211638" cy="2179320"/>
        </p:xfrm>
        <a:graphic>
          <a:graphicData uri="http://schemas.openxmlformats.org/drawingml/2006/table">
            <a:tbl>
              <a:tblPr/>
              <a:tblGrid>
                <a:gridCol w="1771650"/>
                <a:gridCol w="2439988"/>
              </a:tblGrid>
              <a:tr h="1579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2009-2010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эрудитов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быстрый раунд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умный раунд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специалистов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«Перспектива»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476" marR="634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2-б, 2-в, 3-в, 4-в,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2-б, 3-а, 3-в, 4-в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476" marR="6347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143375" y="5500688"/>
          <a:ext cx="4214842" cy="450496"/>
        </p:xfrm>
        <a:graphic>
          <a:graphicData uri="http://schemas.openxmlformats.org/drawingml/2006/table">
            <a:tbl>
              <a:tblPr/>
              <a:tblGrid>
                <a:gridCol w="4214842"/>
              </a:tblGrid>
              <a:tr h="450496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4357688"/>
            <a:ext cx="2214563" cy="1908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Чистиков Илья 3-в </a:t>
            </a:r>
            <a:endParaRPr lang="ru-RU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занял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место </a:t>
            </a:r>
            <a:r>
              <a:rPr lang="ru-RU" b="1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в общем рейтинге конкурса Эрудитов</a:t>
            </a:r>
            <a:r>
              <a:rPr lang="ru-RU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 в Умном раунде</a:t>
            </a:r>
          </a:p>
          <a:p>
            <a:pPr algn="ctr"/>
            <a:r>
              <a:rPr lang="ru-RU" sz="1400" b="1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«Эрудит-марафона учащихся - 2009-10»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</a:rPr>
              <a:t>Участие в литературном марафоне на сайте </a:t>
            </a:r>
            <a:r>
              <a:rPr lang="en-US" sz="3200" b="1" smtClean="0">
                <a:solidFill>
                  <a:srgbClr val="0070C0"/>
                </a:solidFill>
                <a:hlinkClick r:id="rId2"/>
              </a:rPr>
              <a:t>www.Nachalka</a:t>
            </a:r>
            <a:r>
              <a:rPr lang="ru-RU" sz="3200" b="1" smtClean="0">
                <a:solidFill>
                  <a:srgbClr val="0070C0"/>
                </a:solidFill>
                <a:hlinkClick r:id="rId2"/>
              </a:rPr>
              <a:t>.</a:t>
            </a:r>
            <a:r>
              <a:rPr lang="en-US" sz="3200" b="1" smtClean="0">
                <a:solidFill>
                  <a:srgbClr val="0070C0"/>
                </a:solidFill>
                <a:hlinkClick r:id="rId2"/>
              </a:rPr>
              <a:t>com</a:t>
            </a:r>
            <a:r>
              <a:rPr lang="en-US" sz="3200" b="1" smtClean="0">
                <a:solidFill>
                  <a:srgbClr val="0070C0"/>
                </a:solidFill>
              </a:rPr>
              <a:t>   </a:t>
            </a:r>
            <a:endParaRPr lang="ru-RU" sz="3600" smtClean="0">
              <a:solidFill>
                <a:srgbClr val="0070C0"/>
              </a:solidFill>
            </a:endParaRPr>
          </a:p>
        </p:txBody>
      </p:sp>
      <p:pic>
        <p:nvPicPr>
          <p:cNvPr id="11267" name="Picture 2" descr="E:\друзья (диплом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88" y="1285875"/>
            <a:ext cx="310038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E:\Лит марафон 2-б\дружныеребята_питер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75" y="1285875"/>
            <a:ext cx="3071813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428625" y="5657850"/>
            <a:ext cx="4429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Участие в викторине</a:t>
            </a:r>
          </a:p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Создание обложки к рассказу в программе </a:t>
            </a:r>
            <a:r>
              <a:rPr lang="en-US" b="1">
                <a:solidFill>
                  <a:schemeClr val="accent2"/>
                </a:solidFill>
              </a:rPr>
              <a:t>Paint</a:t>
            </a:r>
          </a:p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Создание и запись аудио-спектакля</a:t>
            </a:r>
          </a:p>
        </p:txBody>
      </p:sp>
      <p:sp>
        <p:nvSpPr>
          <p:cNvPr id="11270" name="Прямоугольник 5"/>
          <p:cNvSpPr>
            <a:spLocks noChangeArrowheads="1"/>
          </p:cNvSpPr>
          <p:nvPr/>
        </p:nvSpPr>
        <p:spPr bwMode="auto">
          <a:xfrm>
            <a:off x="4857750" y="565785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Участие в викторине</a:t>
            </a:r>
          </a:p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Иллюстрирование рассказа в программе </a:t>
            </a:r>
            <a:r>
              <a:rPr lang="en-US" b="1">
                <a:solidFill>
                  <a:schemeClr val="accent2"/>
                </a:solidFill>
              </a:rPr>
              <a:t>Paint</a:t>
            </a:r>
          </a:p>
          <a:p>
            <a:pPr>
              <a:buFontTx/>
              <a:buChar char="-"/>
            </a:pPr>
            <a:r>
              <a:rPr lang="ru-RU" b="1">
                <a:solidFill>
                  <a:schemeClr val="accent2"/>
                </a:solidFill>
              </a:rPr>
              <a:t>Создание диафильма в </a:t>
            </a:r>
            <a:r>
              <a:rPr lang="en-US" b="1">
                <a:solidFill>
                  <a:schemeClr val="accent2"/>
                </a:solidFill>
              </a:rPr>
              <a:t>PowerPoint</a:t>
            </a:r>
            <a:endParaRPr lang="ru-RU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559</Words>
  <Application>Microsoft Office PowerPoint</Application>
  <PresentationFormat>Экран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Оформление по умолчанию</vt:lpstr>
      <vt:lpstr>Слайд 1</vt:lpstr>
      <vt:lpstr>Победители и призёры интеллектуально-личностного марафона «Твои возможности»  ОС «Школа 2100» </vt:lpstr>
      <vt:lpstr>Слайд 3</vt:lpstr>
      <vt:lpstr>Слайд 4</vt:lpstr>
      <vt:lpstr>Слайд 5</vt:lpstr>
      <vt:lpstr>Слайд 6</vt:lpstr>
      <vt:lpstr>Участие  во Всероссийской игре-конкурсе  «Инфознайка» - http://www.infoznaika.ru/</vt:lpstr>
      <vt:lpstr>Слайд 8</vt:lpstr>
      <vt:lpstr>Участие в литературном марафоне на сайте www.Nachalka.com   </vt:lpstr>
      <vt:lpstr>Слайд 10</vt:lpstr>
    </vt:vector>
  </TitlesOfParts>
  <Company>Lyceum179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6</cp:revision>
  <dcterms:created xsi:type="dcterms:W3CDTF">2010-08-27T10:52:40Z</dcterms:created>
  <dcterms:modified xsi:type="dcterms:W3CDTF">2010-08-30T11:00:03Z</dcterms:modified>
</cp:coreProperties>
</file>